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467" r:id="rId2"/>
    <p:sldId id="1109" r:id="rId3"/>
    <p:sldId id="695" r:id="rId4"/>
    <p:sldId id="775" r:id="rId5"/>
    <p:sldId id="763" r:id="rId6"/>
    <p:sldId id="696" r:id="rId7"/>
    <p:sldId id="697" r:id="rId8"/>
    <p:sldId id="698" r:id="rId9"/>
    <p:sldId id="771" r:id="rId10"/>
    <p:sldId id="817" r:id="rId11"/>
    <p:sldId id="784" r:id="rId12"/>
    <p:sldId id="723" r:id="rId13"/>
    <p:sldId id="722" r:id="rId14"/>
    <p:sldId id="819" r:id="rId15"/>
    <p:sldId id="820" r:id="rId16"/>
    <p:sldId id="727" r:id="rId17"/>
    <p:sldId id="808" r:id="rId18"/>
    <p:sldId id="748" r:id="rId19"/>
    <p:sldId id="750" r:id="rId20"/>
    <p:sldId id="772" r:id="rId21"/>
    <p:sldId id="1106" r:id="rId22"/>
    <p:sldId id="1086" r:id="rId23"/>
    <p:sldId id="1091" r:id="rId24"/>
    <p:sldId id="1110" r:id="rId25"/>
    <p:sldId id="1107" r:id="rId26"/>
    <p:sldId id="753" r:id="rId27"/>
    <p:sldId id="755" r:id="rId28"/>
    <p:sldId id="1108" r:id="rId29"/>
    <p:sldId id="1111" r:id="rId30"/>
    <p:sldId id="1112" r:id="rId31"/>
    <p:sldId id="1113" r:id="rId32"/>
    <p:sldId id="273" r:id="rId3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5701"/>
    <a:srgbClr val="002E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40"/>
  </p:normalViewPr>
  <p:slideViewPr>
    <p:cSldViewPr snapToGrid="0">
      <p:cViewPr>
        <p:scale>
          <a:sx n="92" d="100"/>
          <a:sy n="92" d="100"/>
        </p:scale>
        <p:origin x="1264"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9120B-4FEC-4C8C-837E-42670A5D1C13}" type="datetimeFigureOut">
              <a:rPr lang="nl-NL" smtClean="0"/>
              <a:t>12-01-2025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B4F711-6C31-443B-A99F-C91E51DCC03B}" type="slidenum">
              <a:rPr lang="nl-NL" smtClean="0"/>
              <a:t>‹#›</a:t>
            </a:fld>
            <a:endParaRPr lang="nl-NL"/>
          </a:p>
        </p:txBody>
      </p:sp>
    </p:spTree>
    <p:extLst>
      <p:ext uri="{BB962C8B-B14F-4D97-AF65-F5344CB8AC3E}">
        <p14:creationId xmlns:p14="http://schemas.microsoft.com/office/powerpoint/2010/main" val="226826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F890BB-98C2-4D6E-BA18-3E040452C77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191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5"/>
          </p:nvPr>
        </p:nvSpPr>
        <p:spPr/>
        <p:txBody>
          <a:bodyPr/>
          <a:lstStyle/>
          <a:p>
            <a:fld id="{D1F890BB-98C2-4D6E-BA18-3E040452C77F}" type="slidenum">
              <a:rPr lang="nl-NL" smtClean="0"/>
              <a:t>20</a:t>
            </a:fld>
            <a:endParaRPr lang="nl-NL"/>
          </a:p>
        </p:txBody>
      </p:sp>
    </p:spTree>
    <p:extLst>
      <p:ext uri="{BB962C8B-B14F-4D97-AF65-F5344CB8AC3E}">
        <p14:creationId xmlns:p14="http://schemas.microsoft.com/office/powerpoint/2010/main" val="2254838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dirty="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540110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Noun</a:t>
            </a:r>
            <a:r>
              <a:rPr lang="nl-NL" dirty="0"/>
              <a:t> = Zelfstandig Naamwoord (dingen waar je de, het en een voor kan zetten)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D4ECE-82D7-4893-ACB4-72B9A09EF26C}"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293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Functionele </a:t>
            </a:r>
            <a:r>
              <a:rPr lang="nl-NL" dirty="0" err="1"/>
              <a:t>requirements</a:t>
            </a:r>
            <a:r>
              <a:rPr lang="nl-NL"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D4ECE-82D7-4893-ACB4-72B9A09EF26C}"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0006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9345E-EA50-757C-6FBF-2535213C4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19F47E-857E-C6FB-E6F4-0BE8C86F2979}"/>
              </a:ext>
            </a:extLst>
          </p:cNvPr>
          <p:cNvSpPr>
            <a:spLocks noGrp="1" noRot="1" noChangeAspect="1"/>
          </p:cNvSpPr>
          <p:nvPr>
            <p:ph type="sldImg"/>
          </p:nvPr>
        </p:nvSpPr>
        <p:spPr>
          <a:xfrm>
            <a:off x="381000" y="963613"/>
            <a:ext cx="6096000" cy="3429000"/>
          </a:xfrm>
        </p:spPr>
      </p:sp>
      <p:sp>
        <p:nvSpPr>
          <p:cNvPr id="3" name="Notes Placeholder 2">
            <a:extLst>
              <a:ext uri="{FF2B5EF4-FFF2-40B4-BE49-F238E27FC236}">
                <a16:creationId xmlns:a16="http://schemas.microsoft.com/office/drawing/2014/main" id="{3A14BD7D-BAF0-0946-4127-B08CF7D12263}"/>
              </a:ext>
            </a:extLst>
          </p:cNvPr>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a:extLst>
              <a:ext uri="{FF2B5EF4-FFF2-40B4-BE49-F238E27FC236}">
                <a16:creationId xmlns:a16="http://schemas.microsoft.com/office/drawing/2014/main" id="{52A53687-C44F-D63D-B387-CFAD85C9BD16}"/>
              </a:ext>
            </a:extLst>
          </p:cNvPr>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dirty="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467273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F890BB-98C2-4D6E-BA18-3E040452C77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838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nl-NL" b="1"/>
              <a:t>Prototyping: </a:t>
            </a:r>
            <a:r>
              <a:rPr lang="nl-NL" sz="1800" b="0" i="0" u="none" strike="noStrike" baseline="0" err="1">
                <a:latin typeface="Cambria" panose="02040503050406030204" pitchFamily="18" charset="0"/>
              </a:rPr>
              <a:t>may</a:t>
            </a:r>
            <a:r>
              <a:rPr lang="nl-NL" sz="1800" b="0" i="0" u="none" strike="noStrike" baseline="0">
                <a:latin typeface="Cambria" panose="02040503050406030204" pitchFamily="18" charset="0"/>
              </a:rPr>
              <a:t> </a:t>
            </a:r>
            <a:r>
              <a:rPr lang="nl-NL" sz="1800" b="0" i="0" u="none" strike="noStrike" baseline="0" err="1">
                <a:latin typeface="Cambria" panose="02040503050406030204" pitchFamily="18" charset="0"/>
              </a:rPr>
              <a:t>be</a:t>
            </a:r>
            <a:r>
              <a:rPr lang="nl-NL" sz="1800" b="0" i="0" u="none" strike="noStrike" baseline="0">
                <a:latin typeface="Cambria" panose="02040503050406030204" pitchFamily="18" charset="0"/>
              </a:rPr>
              <a:t> </a:t>
            </a:r>
            <a:r>
              <a:rPr lang="nl-NL" sz="1800" b="0" i="0" u="none" strike="noStrike" baseline="0" err="1">
                <a:latin typeface="Cambria" panose="02040503050406030204" pitchFamily="18" charset="0"/>
              </a:rPr>
              <a:t>explicitly</a:t>
            </a:r>
            <a:r>
              <a:rPr lang="nl-NL" sz="1800" b="0" i="0" u="none" strike="noStrike" baseline="0">
                <a:latin typeface="Cambria" panose="02040503050406030204" pitchFamily="18" charset="0"/>
              </a:rPr>
              <a:t> built </a:t>
            </a:r>
            <a:r>
              <a:rPr lang="en-US" sz="1800" b="0" i="0" u="none" strike="noStrike" baseline="0">
                <a:latin typeface="Cambria" panose="02040503050406030204" pitchFamily="18" charset="0"/>
              </a:rPr>
              <a:t>for validation purposes, after which it is discarded; we call this an exploratory or throwaway prototype. Of course, evolutionary prototypes, which are continuously updated and extended until they end up in the final product, can also be used for validation during their development.</a:t>
            </a:r>
            <a:endParaRPr lang="nl-NL"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BD257-4BB9-4F19-83FF-59759878039C}"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6387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1" i="1" u="none" strike="noStrike" kern="1200" cap="none" spc="0" normalizeH="0" baseline="0" noProof="0" dirty="0">
                <a:ln>
                  <a:noFill/>
                </a:ln>
                <a:solidFill>
                  <a:srgbClr val="252259"/>
                </a:solidFill>
                <a:effectLst/>
                <a:uLnTx/>
                <a:uFillTx/>
                <a:latin typeface="Söhne"/>
                <a:ea typeface="+mn-ea"/>
                <a:cs typeface="+mn-cs"/>
              </a:rPr>
              <a:t>“The process of </a:t>
            </a:r>
            <a:r>
              <a:rPr kumimoji="0" lang="en-US" sz="1200" b="1" i="1" u="sng" strike="noStrike" kern="1200" cap="none" spc="0" normalizeH="0" baseline="0" noProof="0" dirty="0">
                <a:ln>
                  <a:noFill/>
                </a:ln>
                <a:solidFill>
                  <a:srgbClr val="F19100"/>
                </a:solidFill>
                <a:effectLst/>
                <a:uLnTx/>
                <a:uFillTx/>
                <a:latin typeface="Söhne"/>
                <a:ea typeface="+mn-ea"/>
                <a:cs typeface="+mn-cs"/>
              </a:rPr>
              <a:t>managing</a:t>
            </a:r>
            <a:r>
              <a:rPr kumimoji="0" lang="en-US" sz="1200" b="1" i="1" u="none" strike="noStrike" kern="1200" cap="none" spc="0" normalizeH="0" baseline="0" noProof="0" dirty="0">
                <a:ln>
                  <a:noFill/>
                </a:ln>
                <a:solidFill>
                  <a:srgbClr val="252259"/>
                </a:solidFill>
                <a:effectLst/>
                <a:uLnTx/>
                <a:uFillTx/>
                <a:latin typeface="Söhne"/>
                <a:ea typeface="+mn-ea"/>
                <a:cs typeface="+mn-cs"/>
              </a:rPr>
              <a:t> existing requirements and requirements related work products, including the </a:t>
            </a:r>
            <a:r>
              <a:rPr kumimoji="0" lang="en-US" sz="1200" b="1" i="1" u="sng" strike="noStrike" kern="1200" cap="none" spc="0" normalizeH="0" baseline="0" noProof="0" dirty="0">
                <a:ln>
                  <a:noFill/>
                </a:ln>
                <a:solidFill>
                  <a:srgbClr val="F19100"/>
                </a:solidFill>
                <a:effectLst/>
                <a:uLnTx/>
                <a:uFillTx/>
                <a:latin typeface="Söhne"/>
                <a:ea typeface="+mn-ea"/>
                <a:cs typeface="+mn-cs"/>
              </a:rPr>
              <a:t>storing</a:t>
            </a:r>
            <a:r>
              <a:rPr kumimoji="0" lang="en-US" sz="1200" b="1" i="1" u="none" strike="noStrike" kern="1200" cap="none" spc="0" normalizeH="0" baseline="0" noProof="0" dirty="0">
                <a:ln>
                  <a:noFill/>
                </a:ln>
                <a:solidFill>
                  <a:srgbClr val="252259"/>
                </a:solidFill>
                <a:effectLst/>
                <a:uLnTx/>
                <a:uFillTx/>
                <a:latin typeface="Söhne"/>
                <a:ea typeface="+mn-ea"/>
                <a:cs typeface="+mn-cs"/>
              </a:rPr>
              <a:t>, </a:t>
            </a:r>
            <a:r>
              <a:rPr kumimoji="0" lang="en-US" sz="1200" b="1" i="1" u="sng" strike="noStrike" kern="1200" cap="none" spc="0" normalizeH="0" baseline="0" noProof="0" dirty="0">
                <a:ln>
                  <a:noFill/>
                </a:ln>
                <a:solidFill>
                  <a:srgbClr val="F19100"/>
                </a:solidFill>
                <a:effectLst/>
                <a:uLnTx/>
                <a:uFillTx/>
                <a:latin typeface="Söhne"/>
                <a:ea typeface="+mn-ea"/>
                <a:cs typeface="+mn-cs"/>
              </a:rPr>
              <a:t>changing</a:t>
            </a:r>
            <a:r>
              <a:rPr kumimoji="0" lang="en-US" sz="1200" b="1" i="1" u="none" strike="noStrike" kern="1200" cap="none" spc="0" normalizeH="0" baseline="0" noProof="0" dirty="0">
                <a:ln>
                  <a:noFill/>
                </a:ln>
                <a:solidFill>
                  <a:srgbClr val="252259"/>
                </a:solidFill>
                <a:effectLst/>
                <a:uLnTx/>
                <a:uFillTx/>
                <a:latin typeface="Söhne"/>
                <a:ea typeface="+mn-ea"/>
                <a:cs typeface="+mn-cs"/>
              </a:rPr>
              <a:t> and </a:t>
            </a:r>
            <a:r>
              <a:rPr kumimoji="0" lang="en-US" sz="1200" b="1" i="1" u="sng" strike="noStrike" kern="1200" cap="none" spc="0" normalizeH="0" baseline="0" noProof="0" dirty="0">
                <a:ln>
                  <a:noFill/>
                </a:ln>
                <a:solidFill>
                  <a:srgbClr val="F19100"/>
                </a:solidFill>
                <a:effectLst/>
                <a:uLnTx/>
                <a:uFillTx/>
                <a:latin typeface="Söhne"/>
                <a:ea typeface="+mn-ea"/>
                <a:cs typeface="+mn-cs"/>
              </a:rPr>
              <a:t>tracing</a:t>
            </a:r>
            <a:r>
              <a:rPr kumimoji="0" lang="en-US" sz="1200" b="1" i="1" u="none" strike="noStrike" kern="1200" cap="none" spc="0" normalizeH="0" baseline="0" noProof="0" dirty="0">
                <a:ln>
                  <a:noFill/>
                </a:ln>
                <a:solidFill>
                  <a:srgbClr val="252259"/>
                </a:solidFill>
                <a:effectLst/>
                <a:uLnTx/>
                <a:uFillTx/>
                <a:latin typeface="Söhne"/>
                <a:ea typeface="+mn-ea"/>
                <a:cs typeface="+mn-cs"/>
              </a:rPr>
              <a:t> of requirements.”</a:t>
            </a:r>
          </a:p>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F890BB-98C2-4D6E-BA18-3E040452C77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838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CDD5E147-71BB-983B-F9F7-EE22DE50A11D}"/>
            </a:ext>
          </a:extLst>
        </p:cNvPr>
        <p:cNvGrpSpPr/>
        <p:nvPr/>
      </p:nvGrpSpPr>
      <p:grpSpPr>
        <a:xfrm>
          <a:off x="0" y="0"/>
          <a:ext cx="0" cy="0"/>
          <a:chOff x="0" y="0"/>
          <a:chExt cx="0" cy="0"/>
        </a:xfrm>
      </p:grpSpPr>
      <p:sp>
        <p:nvSpPr>
          <p:cNvPr id="190" name="Google Shape;190;g2b13e96534c_0_143:notes">
            <a:extLst>
              <a:ext uri="{FF2B5EF4-FFF2-40B4-BE49-F238E27FC236}">
                <a16:creationId xmlns:a16="http://schemas.microsoft.com/office/drawing/2014/main" id="{E5904994-E793-CD7A-A415-E47F318A3F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g2b13e96534c_0_143:notes">
            <a:extLst>
              <a:ext uri="{FF2B5EF4-FFF2-40B4-BE49-F238E27FC236}">
                <a16:creationId xmlns:a16="http://schemas.microsoft.com/office/drawing/2014/main" id="{B9E6A444-EE3C-E476-CD4E-7CBBD175FC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551425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47B9AF42-46B3-9AC6-B65D-8FAE4B8CDFEE}"/>
            </a:ext>
          </a:extLst>
        </p:cNvPr>
        <p:cNvGrpSpPr/>
        <p:nvPr/>
      </p:nvGrpSpPr>
      <p:grpSpPr>
        <a:xfrm>
          <a:off x="0" y="0"/>
          <a:ext cx="0" cy="0"/>
          <a:chOff x="0" y="0"/>
          <a:chExt cx="0" cy="0"/>
        </a:xfrm>
      </p:grpSpPr>
      <p:sp>
        <p:nvSpPr>
          <p:cNvPr id="190" name="Google Shape;190;g2b13e96534c_0_143:notes">
            <a:extLst>
              <a:ext uri="{FF2B5EF4-FFF2-40B4-BE49-F238E27FC236}">
                <a16:creationId xmlns:a16="http://schemas.microsoft.com/office/drawing/2014/main" id="{F0137A4D-FA71-7BDD-3829-78F6146A72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g2b13e96534c_0_143:notes">
            <a:extLst>
              <a:ext uri="{FF2B5EF4-FFF2-40B4-BE49-F238E27FC236}">
                <a16:creationId xmlns:a16="http://schemas.microsoft.com/office/drawing/2014/main" id="{13D9F783-3C04-8859-16FF-5CF22312644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206600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Cambria" panose="02040503050406030204" pitchFamily="18" charset="0"/>
              </a:rPr>
              <a:t>- </a:t>
            </a:r>
            <a:r>
              <a:rPr lang="en-US" sz="1800" b="1" i="0" u="sng" strike="noStrike" baseline="0" dirty="0" err="1">
                <a:latin typeface="Cambria" panose="02040503050406030204" pitchFamily="18" charset="0"/>
              </a:rPr>
              <a:t>Dingen</a:t>
            </a:r>
            <a:r>
              <a:rPr lang="en-US" sz="1800" b="0" i="0" u="none" strike="noStrike" baseline="0" dirty="0">
                <a:latin typeface="Cambria" panose="02040503050406030204" pitchFamily="18" charset="0"/>
              </a:rPr>
              <a:t> = </a:t>
            </a:r>
            <a:r>
              <a:rPr lang="en-US" sz="1800" b="0" i="0" u="none" strike="noStrike" baseline="0" dirty="0" err="1">
                <a:latin typeface="Cambria" panose="02040503050406030204" pitchFamily="18" charset="0"/>
              </a:rPr>
              <a:t>producten</a:t>
            </a:r>
            <a:r>
              <a:rPr lang="en-US" sz="1800" b="0" i="0" u="none" strike="noStrike" baseline="0" dirty="0">
                <a:latin typeface="Cambria" panose="02040503050406030204" pitchFamily="18" charset="0"/>
              </a:rPr>
              <a:t>, </a:t>
            </a:r>
            <a:r>
              <a:rPr lang="en-US" sz="1800" b="0" i="0" u="none" strike="noStrike" baseline="0" dirty="0" err="1">
                <a:latin typeface="Cambria" panose="02040503050406030204" pitchFamily="18" charset="0"/>
              </a:rPr>
              <a:t>diensten</a:t>
            </a:r>
            <a:r>
              <a:rPr lang="en-US" sz="1800" b="0" i="0" u="none" strike="noStrike" baseline="0" dirty="0">
                <a:latin typeface="Cambria" panose="02040503050406030204" pitchFamily="18" charset="0"/>
              </a:rPr>
              <a:t>, </a:t>
            </a:r>
            <a:endParaRPr lang="en-US" sz="1800" b="1" i="0" u="sng" strike="noStrike" baseline="0" dirty="0">
              <a:latin typeface="Cambria" panose="02040503050406030204" pitchFamily="18" charset="0"/>
            </a:endParaRPr>
          </a:p>
          <a:p>
            <a:pPr algn="l"/>
            <a:endParaRPr lang="en-US" sz="1800" b="0" i="0" u="none" strike="noStrike" baseline="0" dirty="0">
              <a:latin typeface="Cambria" panose="02040503050406030204" pitchFamily="18" charset="0"/>
            </a:endParaRPr>
          </a:p>
          <a:p>
            <a:pPr algn="l"/>
            <a:r>
              <a:rPr lang="en-US" sz="1800" b="0" i="0" u="none" strike="noStrike" baseline="0" dirty="0">
                <a:latin typeface="Cambria" panose="02040503050406030204" pitchFamily="18" charset="0"/>
              </a:rPr>
              <a:t>- If the concern is about </a:t>
            </a:r>
            <a:r>
              <a:rPr lang="en-US" sz="1800" b="1" i="0" u="none" strike="noStrike" baseline="0" dirty="0">
                <a:latin typeface="Cambria" panose="02040503050406030204" pitchFamily="18" charset="0"/>
              </a:rPr>
              <a:t>required results, behavior, or interactions</a:t>
            </a:r>
            <a:r>
              <a:rPr lang="en-US" sz="1800" b="0" i="0" u="none" strike="noStrike" baseline="0" dirty="0">
                <a:latin typeface="Cambria" panose="02040503050406030204" pitchFamily="18" charset="0"/>
              </a:rPr>
              <a:t>, we have a </a:t>
            </a:r>
            <a:r>
              <a:rPr lang="en-US" sz="1800" b="1" i="0" u="sng" strike="noStrike" baseline="0" dirty="0">
                <a:latin typeface="Cambria" panose="02040503050406030204" pitchFamily="18" charset="0"/>
              </a:rPr>
              <a:t>functional requirement</a:t>
            </a:r>
            <a:r>
              <a:rPr lang="en-US" sz="1800" b="0" i="0" u="none" strike="noStrike" baseline="0" dirty="0">
                <a:latin typeface="Cambria" panose="02040503050406030204" pitchFamily="18" charset="0"/>
              </a:rPr>
              <a:t>. </a:t>
            </a:r>
          </a:p>
          <a:p>
            <a:pPr algn="l"/>
            <a:r>
              <a:rPr lang="en-US" sz="1800" b="0" i="0" u="none" strike="noStrike" baseline="0" dirty="0">
                <a:latin typeface="Cambria" panose="02040503050406030204" pitchFamily="18" charset="0"/>
              </a:rPr>
              <a:t>- If it is a </a:t>
            </a:r>
            <a:r>
              <a:rPr lang="en-US" sz="1800" b="1" i="0" u="none" strike="noStrike" baseline="0" dirty="0">
                <a:latin typeface="Cambria" panose="02040503050406030204" pitchFamily="18" charset="0"/>
              </a:rPr>
              <a:t>quality concern</a:t>
            </a:r>
            <a:r>
              <a:rPr lang="en-US" sz="1800" b="0" i="0" u="none" strike="noStrike" baseline="0" dirty="0">
                <a:latin typeface="Cambria" panose="02040503050406030204" pitchFamily="18" charset="0"/>
              </a:rPr>
              <a:t> that is not covered by the functional requirements, we have a </a:t>
            </a:r>
            <a:r>
              <a:rPr lang="en-US" sz="1800" b="1" i="0" u="sng" strike="noStrike" baseline="0" dirty="0">
                <a:latin typeface="Cambria" panose="02040503050406030204" pitchFamily="18" charset="0"/>
              </a:rPr>
              <a:t>quality requirement</a:t>
            </a:r>
            <a:r>
              <a:rPr lang="en-US" sz="1800" b="0" i="0" u="none" strike="noStrike" baseline="0" dirty="0">
                <a:latin typeface="Cambria" panose="02040503050406030204" pitchFamily="18" charset="0"/>
              </a:rPr>
              <a:t>. </a:t>
            </a:r>
          </a:p>
          <a:p>
            <a:pPr algn="l"/>
            <a:r>
              <a:rPr lang="en-US" sz="1800" b="0" i="0" u="none" strike="noStrike" baseline="0" dirty="0">
                <a:latin typeface="Cambria" panose="02040503050406030204" pitchFamily="18" charset="0"/>
              </a:rPr>
              <a:t>- If the concern is about </a:t>
            </a:r>
            <a:r>
              <a:rPr lang="en-US" sz="1800" b="1" i="0" u="none" strike="noStrike" baseline="0" dirty="0">
                <a:latin typeface="Cambria" panose="02040503050406030204" pitchFamily="18" charset="0"/>
              </a:rPr>
              <a:t>restricting the solution space </a:t>
            </a:r>
            <a:r>
              <a:rPr lang="en-US" sz="1800" b="0" i="0" u="none" strike="noStrike" baseline="0" dirty="0">
                <a:latin typeface="Cambria" panose="02040503050406030204" pitchFamily="18" charset="0"/>
              </a:rPr>
              <a:t>but is neither a functional nor a quality requirement, we have a </a:t>
            </a:r>
            <a:r>
              <a:rPr lang="en-US" sz="1800" b="1" i="0" u="sng" strike="noStrike" baseline="0" dirty="0">
                <a:latin typeface="Cambria" panose="02040503050406030204" pitchFamily="18" charset="0"/>
              </a:rPr>
              <a:t>constraint</a:t>
            </a:r>
            <a:r>
              <a:rPr lang="en-US" sz="1800" b="0" i="0" u="none" strike="noStrike" baseline="0" dirty="0">
                <a:latin typeface="Cambria" panose="02040503050406030204" pitchFamily="18" charset="0"/>
              </a:rPr>
              <a:t>.</a:t>
            </a:r>
            <a:endParaRPr lang="nl-NL" dirty="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981096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F890BB-98C2-4D6E-BA18-3E040452C77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975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F890BB-98C2-4D6E-BA18-3E040452C77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83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normAutofit/>
          </a:bodyPr>
          <a:lstStyle/>
          <a:p>
            <a:pPr marL="0" marR="0" lvl="0" indent="0" algn="l" defTabSz="1088502" rtl="0" eaLnBrk="1" fontAlgn="auto" latinLnBrk="0" hangingPunct="1">
              <a:lnSpc>
                <a:spcPct val="100000"/>
              </a:lnSpc>
              <a:spcBef>
                <a:spcPts val="0"/>
              </a:spcBef>
              <a:spcAft>
                <a:spcPts val="0"/>
              </a:spcAft>
              <a:buClrTx/>
              <a:buSzTx/>
              <a:buFontTx/>
              <a:buNone/>
              <a:tabLst/>
              <a:defRPr/>
            </a:pPr>
            <a:r>
              <a:rPr lang="en-US" sz="1600" b="1" u="none" strike="noStrike" baseline="0">
                <a:solidFill>
                  <a:srgbClr val="252259"/>
                </a:solidFill>
                <a:latin typeface="Söhne"/>
              </a:rPr>
              <a:t>Stakeholders are the main sources for requirements!</a:t>
            </a:r>
            <a:endParaRPr lang="nl-NL" sz="1600" b="1">
              <a:solidFill>
                <a:schemeClr val="bg1"/>
              </a:solidFill>
              <a:latin typeface="Söhne"/>
            </a:endParaRPr>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687556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normAutofit/>
          </a:bodyPr>
          <a:lstStyle/>
          <a:p>
            <a:pPr algn="l"/>
            <a:endParaRPr lang="en-US" noProof="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621488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normAutofit/>
          </a:bodyPr>
          <a:lstStyle/>
          <a:p>
            <a:pPr algn="l"/>
            <a:r>
              <a:rPr lang="en-US" noProof="0"/>
              <a:t>Challenges with many stakeholders:</a:t>
            </a:r>
          </a:p>
          <a:p>
            <a:pPr marL="285750" indent="-285750" algn="l">
              <a:buFont typeface="Arial" panose="020B0604020202020204" pitchFamily="34" charset="0"/>
              <a:buChar char="•"/>
            </a:pPr>
            <a:r>
              <a:rPr lang="en-US" noProof="0"/>
              <a:t>Many different roles -&gt; Stakeholder Analysis</a:t>
            </a:r>
          </a:p>
          <a:p>
            <a:pPr marL="285750" indent="-285750" algn="l">
              <a:buFont typeface="Arial" panose="020B0604020202020204" pitchFamily="34" charset="0"/>
              <a:buChar char="•"/>
            </a:pPr>
            <a:r>
              <a:rPr lang="en-US" noProof="0"/>
              <a:t>Not all stakeholders are of importance -&gt; classify influence (Minor, Major, Critical)</a:t>
            </a:r>
          </a:p>
          <a:p>
            <a:pPr marL="285750" indent="-285750" algn="l">
              <a:buFont typeface="Arial" panose="020B0604020202020204" pitchFamily="34" charset="0"/>
              <a:buChar char="•"/>
            </a:pPr>
            <a:r>
              <a:rPr lang="en-US" noProof="0"/>
              <a:t>Different stakeholders have different viewpoints -&gt; Gather all insights</a:t>
            </a:r>
          </a:p>
          <a:p>
            <a:pPr marL="830001" lvl="1" indent="-285750" algn="l">
              <a:buFont typeface="Arial" panose="020B0604020202020204" pitchFamily="34" charset="0"/>
              <a:buChar char="•"/>
            </a:pPr>
            <a:r>
              <a:rPr lang="en-US" noProof="0"/>
              <a:t>Investigate when there are inconsistencies or conflicts!</a:t>
            </a:r>
          </a:p>
          <a:p>
            <a:pPr marL="285750" indent="-285750" algn="l">
              <a:buFont typeface="Arial" panose="020B0604020202020204" pitchFamily="34" charset="0"/>
              <a:buChar char="•"/>
            </a:pPr>
            <a:endParaRPr lang="en-US" noProof="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195068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normAutofit/>
          </a:bodyPr>
          <a:lstStyle/>
          <a:p>
            <a:pPr algn="l"/>
            <a:endParaRPr lang="en-US" noProof="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603337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963613"/>
            <a:ext cx="6096000" cy="3429000"/>
          </a:xfrm>
        </p:spPr>
      </p:sp>
      <p:sp>
        <p:nvSpPr>
          <p:cNvPr id="3" name="Notes Placeholder 2"/>
          <p:cNvSpPr>
            <a:spLocks noGrp="1"/>
          </p:cNvSpPr>
          <p:nvPr>
            <p:ph type="body" idx="1"/>
          </p:nvPr>
        </p:nvSpPr>
        <p:spPr/>
        <p:txBody>
          <a:bodyPr>
            <a:normAutofit/>
          </a:bodyPr>
          <a:lstStyle/>
          <a:p>
            <a:pPr algn="l"/>
            <a:endParaRPr lang="en-US" noProof="0"/>
          </a:p>
        </p:txBody>
      </p:sp>
      <p:sp>
        <p:nvSpPr>
          <p:cNvPr id="4" name="Slide Number Placeholder 3"/>
          <p:cNvSpPr>
            <a:spLocks noGrp="1"/>
          </p:cNvSpPr>
          <p:nvPr>
            <p:ph type="sldNum" sz="quarter" idx="5"/>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252259"/>
                </a:solidFill>
                <a:effectLst/>
                <a:uLnTx/>
                <a:uFillTx/>
                <a:latin typeface="Arial"/>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3849981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7" cy="6858000"/>
          </a:xfrm>
          <a:prstGeom prst="rect">
            <a:avLst/>
          </a:prstGeom>
        </p:spPr>
      </p:pic>
      <p:sp>
        <p:nvSpPr>
          <p:cNvPr id="2" name="Titel 1"/>
          <p:cNvSpPr>
            <a:spLocks noGrp="1"/>
          </p:cNvSpPr>
          <p:nvPr>
            <p:ph type="ctrTitle" hasCustomPrompt="1"/>
          </p:nvPr>
        </p:nvSpPr>
        <p:spPr bwMode="gray">
          <a:xfrm>
            <a:off x="902164" y="1003036"/>
            <a:ext cx="6184098" cy="2880057"/>
          </a:xfrm>
        </p:spPr>
        <p:txBody>
          <a:bodyPr anchor="t" anchorCtr="0"/>
          <a:lstStyle>
            <a:lvl1pPr algn="l">
              <a:defRPr sz="4799">
                <a:solidFill>
                  <a:schemeClr val="bg2"/>
                </a:solidFill>
              </a:defRPr>
            </a:lvl1pPr>
          </a:lstStyle>
          <a:p>
            <a:r>
              <a:rPr lang="nl-NL" noProof="1"/>
              <a:t>[Titel</a:t>
            </a:r>
            <a:br>
              <a:rPr lang="nl-NL" noProof="1"/>
            </a:br>
            <a:r>
              <a:rPr lang="nl-NL" noProof="1"/>
              <a:t>max.</a:t>
            </a:r>
            <a:br>
              <a:rPr lang="nl-NL" noProof="1"/>
            </a:br>
            <a:r>
              <a:rPr lang="nl-NL" noProof="1"/>
              <a:t>drie regels]</a:t>
            </a:r>
          </a:p>
        </p:txBody>
      </p:sp>
      <p:pic>
        <p:nvPicPr>
          <p:cNvPr id="7" name="Afbeelding 6" descr="Afbeelding met tekening, bloem&#10;&#10;Automatisch gegenereerde beschrijving">
            <a:extLst>
              <a:ext uri="{FF2B5EF4-FFF2-40B4-BE49-F238E27FC236}">
                <a16:creationId xmlns:a16="http://schemas.microsoft.com/office/drawing/2014/main" id="{3951EF4B-0489-4640-8D4E-BF30C8549099}"/>
              </a:ext>
            </a:extLst>
          </p:cNvPr>
          <p:cNvPicPr>
            <a:picLocks noChangeAspect="1"/>
          </p:cNvPicPr>
          <p:nvPr userDrawn="1"/>
        </p:nvPicPr>
        <p:blipFill>
          <a:blip r:embed="rId3"/>
          <a:stretch>
            <a:fillRect/>
          </a:stretch>
        </p:blipFill>
        <p:spPr>
          <a:xfrm>
            <a:off x="884013" y="5229200"/>
            <a:ext cx="3431107" cy="936000"/>
          </a:xfrm>
          <a:prstGeom prst="rect">
            <a:avLst/>
          </a:prstGeom>
        </p:spPr>
      </p:pic>
    </p:spTree>
    <p:extLst>
      <p:ext uri="{BB962C8B-B14F-4D97-AF65-F5344CB8AC3E}">
        <p14:creationId xmlns:p14="http://schemas.microsoft.com/office/powerpoint/2010/main" val="117754172"/>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inhoud links en foto rechts (zonder puntjes op de foto)">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05"/>
          </p:nvPr>
        </p:nvSpPr>
        <p:spPr/>
        <p:txBody>
          <a:bodyPr/>
          <a:lstStyle/>
          <a:p>
            <a:fld id="{1336C48C-F87C-4E4B-81EF-5027B17D1F61}" type="slidenum">
              <a:rPr lang="nl-NL" noProof="1" smtClean="0"/>
              <a:pPr/>
              <a:t>‹#›</a:t>
            </a:fld>
            <a:endParaRPr lang="nl-NL" noProof="1"/>
          </a:p>
        </p:txBody>
      </p:sp>
      <p:sp>
        <p:nvSpPr>
          <p:cNvPr id="7" name="Rechthoek 6">
            <a:extLst>
              <a:ext uri="{FF2B5EF4-FFF2-40B4-BE49-F238E27FC236}">
                <a16:creationId xmlns:a16="http://schemas.microsoft.com/office/drawing/2014/main" id="{D4DBBE2A-F466-42D7-BBC5-ADE323BFC80E}"/>
              </a:ext>
            </a:extLst>
          </p:cNvPr>
          <p:cNvSpPr>
            <a:spLocks/>
          </p:cNvSpPr>
          <p:nvPr userDrawn="1"/>
        </p:nvSpPr>
        <p:spPr bwMode="gray">
          <a:xfrm>
            <a:off x="7716389" y="1"/>
            <a:ext cx="4473995"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3" name="Tijdelijke aanduiding voor afbeelding 2"/>
          <p:cNvSpPr>
            <a:spLocks noGrp="1"/>
          </p:cNvSpPr>
          <p:nvPr>
            <p:ph type="pic" sz="quarter" idx="15" hasCustomPrompt="1"/>
          </p:nvPr>
        </p:nvSpPr>
        <p:spPr>
          <a:xfrm>
            <a:off x="7716777" y="0"/>
            <a:ext cx="4473635" cy="6858000"/>
          </a:xfrm>
        </p:spPr>
        <p:txBody>
          <a:bodyPr/>
          <a:lstStyle>
            <a:lvl1pPr marL="0" indent="0">
              <a:buNone/>
              <a:defRPr/>
            </a:lvl1pPr>
          </a:lstStyle>
          <a:p>
            <a:r>
              <a:rPr lang="nl-NL"/>
              <a:t>[Afbeelding]</a:t>
            </a:r>
          </a:p>
        </p:txBody>
      </p:sp>
      <p:sp>
        <p:nvSpPr>
          <p:cNvPr id="8" name="Titel 7"/>
          <p:cNvSpPr>
            <a:spLocks noGrp="1"/>
          </p:cNvSpPr>
          <p:nvPr>
            <p:ph type="title" hasCustomPrompt="1"/>
          </p:nvPr>
        </p:nvSpPr>
        <p:spPr bwMode="gray">
          <a:xfrm>
            <a:off x="336859" y="404666"/>
            <a:ext cx="7195428" cy="864095"/>
          </a:xfrm>
        </p:spPr>
        <p:txBody>
          <a:bodyPr/>
          <a:lstStyle>
            <a:lvl1pPr>
              <a:defRPr sz="2799"/>
            </a:lvl1pPr>
          </a:lstStyle>
          <a:p>
            <a:r>
              <a:rPr lang="nl-NL" noProof="1"/>
              <a:t>[Titel]</a:t>
            </a:r>
            <a:endParaRPr lang="nl-NL"/>
          </a:p>
        </p:txBody>
      </p:sp>
      <p:sp>
        <p:nvSpPr>
          <p:cNvPr id="9" name="Tijdelijke aanduiding voor inhoud 8"/>
          <p:cNvSpPr>
            <a:spLocks noGrp="1"/>
          </p:cNvSpPr>
          <p:nvPr>
            <p:ph sz="quarter" idx="13" hasCustomPrompt="1"/>
          </p:nvPr>
        </p:nvSpPr>
        <p:spPr bwMode="gray">
          <a:xfrm>
            <a:off x="336859" y="1628800"/>
            <a:ext cx="7195428" cy="4673582"/>
          </a:xfrm>
        </p:spPr>
        <p:txBody>
          <a:bodyPr/>
          <a:lstStyle>
            <a:lvl1pPr>
              <a:defRPr b="0"/>
            </a:lvl1pPr>
          </a:lstStyle>
          <a:p>
            <a:pPr lvl="0"/>
            <a:r>
              <a:rPr lang="nl-NL" noProof="1"/>
              <a:t>[Typ tekst of klik op een pictogram om een object in te voegen]</a:t>
            </a:r>
          </a:p>
        </p:txBody>
      </p:sp>
      <p:pic>
        <p:nvPicPr>
          <p:cNvPr id="15" name="Afbeelding 14" descr="Afbeelding met tekening&#10;&#10;Automatisch gegenereerde beschrijving">
            <a:extLst>
              <a:ext uri="{FF2B5EF4-FFF2-40B4-BE49-F238E27FC236}">
                <a16:creationId xmlns:a16="http://schemas.microsoft.com/office/drawing/2014/main" id="{6CC22803-4C6E-48B2-9EAE-47F6E35A7CA9}"/>
              </a:ext>
            </a:extLst>
          </p:cNvPr>
          <p:cNvPicPr>
            <a:picLocks noChangeAspect="1"/>
          </p:cNvPicPr>
          <p:nvPr userDrawn="1"/>
        </p:nvPicPr>
        <p:blipFill>
          <a:blip r:embed="rId2"/>
          <a:stretch>
            <a:fillRect/>
          </a:stretch>
        </p:blipFill>
        <p:spPr>
          <a:xfrm>
            <a:off x="97005" y="6215083"/>
            <a:ext cx="1919500" cy="720000"/>
          </a:xfrm>
          <a:prstGeom prst="rect">
            <a:avLst/>
          </a:prstGeom>
        </p:spPr>
      </p:pic>
      <p:grpSp>
        <p:nvGrpSpPr>
          <p:cNvPr id="16" name="Group 4">
            <a:extLst>
              <a:ext uri="{FF2B5EF4-FFF2-40B4-BE49-F238E27FC236}">
                <a16:creationId xmlns:a16="http://schemas.microsoft.com/office/drawing/2014/main" id="{4AF2F54D-5531-44AB-AC4C-7638B2618017}"/>
              </a:ext>
            </a:extLst>
          </p:cNvPr>
          <p:cNvGrpSpPr>
            <a:grpSpLocks noChangeAspect="1"/>
          </p:cNvGrpSpPr>
          <p:nvPr userDrawn="1"/>
        </p:nvGrpSpPr>
        <p:grpSpPr bwMode="gray">
          <a:xfrm>
            <a:off x="11319103" y="5988057"/>
            <a:ext cx="491997" cy="490538"/>
            <a:chOff x="7132" y="3772"/>
            <a:chExt cx="310" cy="309"/>
          </a:xfrm>
        </p:grpSpPr>
        <p:sp>
          <p:nvSpPr>
            <p:cNvPr id="17" name="Rectangle 5">
              <a:extLst>
                <a:ext uri="{FF2B5EF4-FFF2-40B4-BE49-F238E27FC236}">
                  <a16:creationId xmlns:a16="http://schemas.microsoft.com/office/drawing/2014/main" id="{AB5770BE-C9DA-4A00-B582-91C6A73B5EFD}"/>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8" name="Freeform 6">
              <a:extLst>
                <a:ext uri="{FF2B5EF4-FFF2-40B4-BE49-F238E27FC236}">
                  <a16:creationId xmlns:a16="http://schemas.microsoft.com/office/drawing/2014/main" id="{23F9F1DE-1FB5-4D8D-8D3B-85F1A71B01CF}"/>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9" name="Freeform 7">
              <a:extLst>
                <a:ext uri="{FF2B5EF4-FFF2-40B4-BE49-F238E27FC236}">
                  <a16:creationId xmlns:a16="http://schemas.microsoft.com/office/drawing/2014/main" id="{BE455711-5277-493F-933C-C87E5751F4F7}"/>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77832344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 en tekst onder">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7"/>
          </p:nvPr>
        </p:nvSpPr>
        <p:spPr/>
        <p:txBody>
          <a:bodyPr/>
          <a:lstStyle/>
          <a:p>
            <a:fld id="{1336C48C-F87C-4E4B-81EF-5027B17D1F61}" type="slidenum">
              <a:rPr lang="nl-NL" noProof="1" smtClean="0"/>
              <a:pPr/>
              <a:t>‹#›</a:t>
            </a:fld>
            <a:endParaRPr lang="nl-NL" noProof="1"/>
          </a:p>
        </p:txBody>
      </p:sp>
      <p:sp>
        <p:nvSpPr>
          <p:cNvPr id="76" name="Vrije vorm: vorm 75">
            <a:extLst>
              <a:ext uri="{FF2B5EF4-FFF2-40B4-BE49-F238E27FC236}">
                <a16:creationId xmlns:a16="http://schemas.microsoft.com/office/drawing/2014/main" id="{CF1D738A-36E6-43AB-8D40-60654D762FE8}"/>
              </a:ext>
            </a:extLst>
          </p:cNvPr>
          <p:cNvSpPr>
            <a:spLocks noChangeArrowheads="1"/>
          </p:cNvSpPr>
          <p:nvPr userDrawn="1"/>
        </p:nvSpPr>
        <p:spPr bwMode="gray">
          <a:xfrm>
            <a:off x="8364937" y="672910"/>
            <a:ext cx="3206914" cy="5543999"/>
          </a:xfrm>
          <a:custGeom>
            <a:avLst/>
            <a:gdLst>
              <a:gd name="connsiteX0" fmla="*/ 3164574 w 3207749"/>
              <a:gd name="connsiteY0" fmla="*/ 5457649 h 5543999"/>
              <a:gd name="connsiteX1" fmla="*/ 3207749 w 3207749"/>
              <a:gd name="connsiteY1" fmla="*/ 5500824 h 5543999"/>
              <a:gd name="connsiteX2" fmla="*/ 3164574 w 3207749"/>
              <a:gd name="connsiteY2" fmla="*/ 5543999 h 5543999"/>
              <a:gd name="connsiteX3" fmla="*/ 3121399 w 3207749"/>
              <a:gd name="connsiteY3" fmla="*/ 5500824 h 5543999"/>
              <a:gd name="connsiteX4" fmla="*/ 3164574 w 3207749"/>
              <a:gd name="connsiteY4" fmla="*/ 5457649 h 5543999"/>
              <a:gd name="connsiteX5" fmla="*/ 2384224 w 3207749"/>
              <a:gd name="connsiteY5" fmla="*/ 5457649 h 5543999"/>
              <a:gd name="connsiteX6" fmla="*/ 2427399 w 3207749"/>
              <a:gd name="connsiteY6" fmla="*/ 5500824 h 5543999"/>
              <a:gd name="connsiteX7" fmla="*/ 2384224 w 3207749"/>
              <a:gd name="connsiteY7" fmla="*/ 5543999 h 5543999"/>
              <a:gd name="connsiteX8" fmla="*/ 2341049 w 3207749"/>
              <a:gd name="connsiteY8" fmla="*/ 5500824 h 5543999"/>
              <a:gd name="connsiteX9" fmla="*/ 2384224 w 3207749"/>
              <a:gd name="connsiteY9" fmla="*/ 5457649 h 5543999"/>
              <a:gd name="connsiteX10" fmla="*/ 1603874 w 3207749"/>
              <a:gd name="connsiteY10" fmla="*/ 5457649 h 5543999"/>
              <a:gd name="connsiteX11" fmla="*/ 1647049 w 3207749"/>
              <a:gd name="connsiteY11" fmla="*/ 5500824 h 5543999"/>
              <a:gd name="connsiteX12" fmla="*/ 1603874 w 3207749"/>
              <a:gd name="connsiteY12" fmla="*/ 5543999 h 5543999"/>
              <a:gd name="connsiteX13" fmla="*/ 1560699 w 3207749"/>
              <a:gd name="connsiteY13" fmla="*/ 5500824 h 5543999"/>
              <a:gd name="connsiteX14" fmla="*/ 1603874 w 3207749"/>
              <a:gd name="connsiteY14" fmla="*/ 5457649 h 5543999"/>
              <a:gd name="connsiteX15" fmla="*/ 823525 w 3207749"/>
              <a:gd name="connsiteY15" fmla="*/ 5457649 h 5543999"/>
              <a:gd name="connsiteX16" fmla="*/ 866700 w 3207749"/>
              <a:gd name="connsiteY16" fmla="*/ 5500824 h 5543999"/>
              <a:gd name="connsiteX17" fmla="*/ 823525 w 3207749"/>
              <a:gd name="connsiteY17" fmla="*/ 5543999 h 5543999"/>
              <a:gd name="connsiteX18" fmla="*/ 780350 w 3207749"/>
              <a:gd name="connsiteY18" fmla="*/ 5500824 h 5543999"/>
              <a:gd name="connsiteX19" fmla="*/ 823525 w 3207749"/>
              <a:gd name="connsiteY19" fmla="*/ 5457649 h 5543999"/>
              <a:gd name="connsiteX20" fmla="*/ 43175 w 3207749"/>
              <a:gd name="connsiteY20" fmla="*/ 5457649 h 5543999"/>
              <a:gd name="connsiteX21" fmla="*/ 86350 w 3207749"/>
              <a:gd name="connsiteY21" fmla="*/ 5500824 h 5543999"/>
              <a:gd name="connsiteX22" fmla="*/ 43175 w 3207749"/>
              <a:gd name="connsiteY22" fmla="*/ 5543999 h 5543999"/>
              <a:gd name="connsiteX23" fmla="*/ 0 w 3207749"/>
              <a:gd name="connsiteY23" fmla="*/ 5500824 h 5543999"/>
              <a:gd name="connsiteX24" fmla="*/ 43175 w 3207749"/>
              <a:gd name="connsiteY24" fmla="*/ 5457649 h 5543999"/>
              <a:gd name="connsiteX25" fmla="*/ 3164574 w 3207749"/>
              <a:gd name="connsiteY25" fmla="*/ 4677299 h 5543999"/>
              <a:gd name="connsiteX26" fmla="*/ 3207749 w 3207749"/>
              <a:gd name="connsiteY26" fmla="*/ 4720474 h 5543999"/>
              <a:gd name="connsiteX27" fmla="*/ 3164574 w 3207749"/>
              <a:gd name="connsiteY27" fmla="*/ 4763649 h 5543999"/>
              <a:gd name="connsiteX28" fmla="*/ 3121399 w 3207749"/>
              <a:gd name="connsiteY28" fmla="*/ 4720474 h 5543999"/>
              <a:gd name="connsiteX29" fmla="*/ 3164574 w 3207749"/>
              <a:gd name="connsiteY29" fmla="*/ 4677299 h 5543999"/>
              <a:gd name="connsiteX30" fmla="*/ 2384224 w 3207749"/>
              <a:gd name="connsiteY30" fmla="*/ 4677299 h 5543999"/>
              <a:gd name="connsiteX31" fmla="*/ 2427399 w 3207749"/>
              <a:gd name="connsiteY31" fmla="*/ 4720474 h 5543999"/>
              <a:gd name="connsiteX32" fmla="*/ 2384224 w 3207749"/>
              <a:gd name="connsiteY32" fmla="*/ 4763649 h 5543999"/>
              <a:gd name="connsiteX33" fmla="*/ 2341049 w 3207749"/>
              <a:gd name="connsiteY33" fmla="*/ 4720474 h 5543999"/>
              <a:gd name="connsiteX34" fmla="*/ 2384224 w 3207749"/>
              <a:gd name="connsiteY34" fmla="*/ 4677299 h 5543999"/>
              <a:gd name="connsiteX35" fmla="*/ 1603874 w 3207749"/>
              <a:gd name="connsiteY35" fmla="*/ 4677299 h 5543999"/>
              <a:gd name="connsiteX36" fmla="*/ 1647049 w 3207749"/>
              <a:gd name="connsiteY36" fmla="*/ 4720474 h 5543999"/>
              <a:gd name="connsiteX37" fmla="*/ 1603874 w 3207749"/>
              <a:gd name="connsiteY37" fmla="*/ 4763649 h 5543999"/>
              <a:gd name="connsiteX38" fmla="*/ 1560699 w 3207749"/>
              <a:gd name="connsiteY38" fmla="*/ 4720474 h 5543999"/>
              <a:gd name="connsiteX39" fmla="*/ 1603874 w 3207749"/>
              <a:gd name="connsiteY39" fmla="*/ 4677299 h 5543999"/>
              <a:gd name="connsiteX40" fmla="*/ 823525 w 3207749"/>
              <a:gd name="connsiteY40" fmla="*/ 4677299 h 5543999"/>
              <a:gd name="connsiteX41" fmla="*/ 866700 w 3207749"/>
              <a:gd name="connsiteY41" fmla="*/ 4720474 h 5543999"/>
              <a:gd name="connsiteX42" fmla="*/ 823525 w 3207749"/>
              <a:gd name="connsiteY42" fmla="*/ 4763649 h 5543999"/>
              <a:gd name="connsiteX43" fmla="*/ 780350 w 3207749"/>
              <a:gd name="connsiteY43" fmla="*/ 4720474 h 5543999"/>
              <a:gd name="connsiteX44" fmla="*/ 823525 w 3207749"/>
              <a:gd name="connsiteY44" fmla="*/ 4677299 h 5543999"/>
              <a:gd name="connsiteX45" fmla="*/ 43175 w 3207749"/>
              <a:gd name="connsiteY45" fmla="*/ 4677299 h 5543999"/>
              <a:gd name="connsiteX46" fmla="*/ 86350 w 3207749"/>
              <a:gd name="connsiteY46" fmla="*/ 4720474 h 5543999"/>
              <a:gd name="connsiteX47" fmla="*/ 43175 w 3207749"/>
              <a:gd name="connsiteY47" fmla="*/ 4763649 h 5543999"/>
              <a:gd name="connsiteX48" fmla="*/ 0 w 3207749"/>
              <a:gd name="connsiteY48" fmla="*/ 4720474 h 5543999"/>
              <a:gd name="connsiteX49" fmla="*/ 43175 w 3207749"/>
              <a:gd name="connsiteY49" fmla="*/ 4677299 h 5543999"/>
              <a:gd name="connsiteX50" fmla="*/ 3164574 w 3207749"/>
              <a:gd name="connsiteY50" fmla="*/ 3898549 h 5543999"/>
              <a:gd name="connsiteX51" fmla="*/ 3207749 w 3207749"/>
              <a:gd name="connsiteY51" fmla="*/ 3941724 h 5543999"/>
              <a:gd name="connsiteX52" fmla="*/ 3164574 w 3207749"/>
              <a:gd name="connsiteY52" fmla="*/ 3984899 h 5543999"/>
              <a:gd name="connsiteX53" fmla="*/ 3121399 w 3207749"/>
              <a:gd name="connsiteY53" fmla="*/ 3941724 h 5543999"/>
              <a:gd name="connsiteX54" fmla="*/ 3164574 w 3207749"/>
              <a:gd name="connsiteY54" fmla="*/ 3898549 h 5543999"/>
              <a:gd name="connsiteX55" fmla="*/ 2384224 w 3207749"/>
              <a:gd name="connsiteY55" fmla="*/ 3898549 h 5543999"/>
              <a:gd name="connsiteX56" fmla="*/ 2427399 w 3207749"/>
              <a:gd name="connsiteY56" fmla="*/ 3941724 h 5543999"/>
              <a:gd name="connsiteX57" fmla="*/ 2384224 w 3207749"/>
              <a:gd name="connsiteY57" fmla="*/ 3984899 h 5543999"/>
              <a:gd name="connsiteX58" fmla="*/ 2341049 w 3207749"/>
              <a:gd name="connsiteY58" fmla="*/ 3941724 h 5543999"/>
              <a:gd name="connsiteX59" fmla="*/ 2384224 w 3207749"/>
              <a:gd name="connsiteY59" fmla="*/ 3898549 h 5543999"/>
              <a:gd name="connsiteX60" fmla="*/ 1603874 w 3207749"/>
              <a:gd name="connsiteY60" fmla="*/ 3898549 h 5543999"/>
              <a:gd name="connsiteX61" fmla="*/ 1647049 w 3207749"/>
              <a:gd name="connsiteY61" fmla="*/ 3941724 h 5543999"/>
              <a:gd name="connsiteX62" fmla="*/ 1603874 w 3207749"/>
              <a:gd name="connsiteY62" fmla="*/ 3984899 h 5543999"/>
              <a:gd name="connsiteX63" fmla="*/ 1560699 w 3207749"/>
              <a:gd name="connsiteY63" fmla="*/ 3941724 h 5543999"/>
              <a:gd name="connsiteX64" fmla="*/ 1603874 w 3207749"/>
              <a:gd name="connsiteY64" fmla="*/ 3898549 h 5543999"/>
              <a:gd name="connsiteX65" fmla="*/ 823525 w 3207749"/>
              <a:gd name="connsiteY65" fmla="*/ 3898549 h 5543999"/>
              <a:gd name="connsiteX66" fmla="*/ 866700 w 3207749"/>
              <a:gd name="connsiteY66" fmla="*/ 3941724 h 5543999"/>
              <a:gd name="connsiteX67" fmla="*/ 823525 w 3207749"/>
              <a:gd name="connsiteY67" fmla="*/ 3984899 h 5543999"/>
              <a:gd name="connsiteX68" fmla="*/ 780350 w 3207749"/>
              <a:gd name="connsiteY68" fmla="*/ 3941724 h 5543999"/>
              <a:gd name="connsiteX69" fmla="*/ 823525 w 3207749"/>
              <a:gd name="connsiteY69" fmla="*/ 3898549 h 5543999"/>
              <a:gd name="connsiteX70" fmla="*/ 43175 w 3207749"/>
              <a:gd name="connsiteY70" fmla="*/ 3898549 h 5543999"/>
              <a:gd name="connsiteX71" fmla="*/ 86350 w 3207749"/>
              <a:gd name="connsiteY71" fmla="*/ 3941724 h 5543999"/>
              <a:gd name="connsiteX72" fmla="*/ 43175 w 3207749"/>
              <a:gd name="connsiteY72" fmla="*/ 3984899 h 5543999"/>
              <a:gd name="connsiteX73" fmla="*/ 0 w 3207749"/>
              <a:gd name="connsiteY73" fmla="*/ 3941724 h 5543999"/>
              <a:gd name="connsiteX74" fmla="*/ 43175 w 3207749"/>
              <a:gd name="connsiteY74" fmla="*/ 3898549 h 5543999"/>
              <a:gd name="connsiteX75" fmla="*/ 3164574 w 3207749"/>
              <a:gd name="connsiteY75" fmla="*/ 3118199 h 5543999"/>
              <a:gd name="connsiteX76" fmla="*/ 3207749 w 3207749"/>
              <a:gd name="connsiteY76" fmla="*/ 3162174 h 5543999"/>
              <a:gd name="connsiteX77" fmla="*/ 3164574 w 3207749"/>
              <a:gd name="connsiteY77" fmla="*/ 3206149 h 5543999"/>
              <a:gd name="connsiteX78" fmla="*/ 3121399 w 3207749"/>
              <a:gd name="connsiteY78" fmla="*/ 3162174 h 5543999"/>
              <a:gd name="connsiteX79" fmla="*/ 3164574 w 3207749"/>
              <a:gd name="connsiteY79" fmla="*/ 3118199 h 5543999"/>
              <a:gd name="connsiteX80" fmla="*/ 2384224 w 3207749"/>
              <a:gd name="connsiteY80" fmla="*/ 3118199 h 5543999"/>
              <a:gd name="connsiteX81" fmla="*/ 2427399 w 3207749"/>
              <a:gd name="connsiteY81" fmla="*/ 3162174 h 5543999"/>
              <a:gd name="connsiteX82" fmla="*/ 2384224 w 3207749"/>
              <a:gd name="connsiteY82" fmla="*/ 3206149 h 5543999"/>
              <a:gd name="connsiteX83" fmla="*/ 2341049 w 3207749"/>
              <a:gd name="connsiteY83" fmla="*/ 3162174 h 5543999"/>
              <a:gd name="connsiteX84" fmla="*/ 2384224 w 3207749"/>
              <a:gd name="connsiteY84" fmla="*/ 3118199 h 5543999"/>
              <a:gd name="connsiteX85" fmla="*/ 1603874 w 3207749"/>
              <a:gd name="connsiteY85" fmla="*/ 3118199 h 5543999"/>
              <a:gd name="connsiteX86" fmla="*/ 1647049 w 3207749"/>
              <a:gd name="connsiteY86" fmla="*/ 3162174 h 5543999"/>
              <a:gd name="connsiteX87" fmla="*/ 1603874 w 3207749"/>
              <a:gd name="connsiteY87" fmla="*/ 3206149 h 5543999"/>
              <a:gd name="connsiteX88" fmla="*/ 1560699 w 3207749"/>
              <a:gd name="connsiteY88" fmla="*/ 3162174 h 5543999"/>
              <a:gd name="connsiteX89" fmla="*/ 1603874 w 3207749"/>
              <a:gd name="connsiteY89" fmla="*/ 3118199 h 5543999"/>
              <a:gd name="connsiteX90" fmla="*/ 823525 w 3207749"/>
              <a:gd name="connsiteY90" fmla="*/ 3118199 h 5543999"/>
              <a:gd name="connsiteX91" fmla="*/ 866700 w 3207749"/>
              <a:gd name="connsiteY91" fmla="*/ 3162174 h 5543999"/>
              <a:gd name="connsiteX92" fmla="*/ 823525 w 3207749"/>
              <a:gd name="connsiteY92" fmla="*/ 3206149 h 5543999"/>
              <a:gd name="connsiteX93" fmla="*/ 780350 w 3207749"/>
              <a:gd name="connsiteY93" fmla="*/ 3162174 h 5543999"/>
              <a:gd name="connsiteX94" fmla="*/ 823525 w 3207749"/>
              <a:gd name="connsiteY94" fmla="*/ 3118199 h 5543999"/>
              <a:gd name="connsiteX95" fmla="*/ 43175 w 3207749"/>
              <a:gd name="connsiteY95" fmla="*/ 3118199 h 5543999"/>
              <a:gd name="connsiteX96" fmla="*/ 86350 w 3207749"/>
              <a:gd name="connsiteY96" fmla="*/ 3162174 h 5543999"/>
              <a:gd name="connsiteX97" fmla="*/ 43175 w 3207749"/>
              <a:gd name="connsiteY97" fmla="*/ 3206149 h 5543999"/>
              <a:gd name="connsiteX98" fmla="*/ 0 w 3207749"/>
              <a:gd name="connsiteY98" fmla="*/ 3162174 h 5543999"/>
              <a:gd name="connsiteX99" fmla="*/ 43175 w 3207749"/>
              <a:gd name="connsiteY99" fmla="*/ 3118199 h 5543999"/>
              <a:gd name="connsiteX100" fmla="*/ 3164574 w 3207749"/>
              <a:gd name="connsiteY100" fmla="*/ 2339449 h 5543999"/>
              <a:gd name="connsiteX101" fmla="*/ 3207749 w 3207749"/>
              <a:gd name="connsiteY101" fmla="*/ 2382624 h 5543999"/>
              <a:gd name="connsiteX102" fmla="*/ 3164574 w 3207749"/>
              <a:gd name="connsiteY102" fmla="*/ 2425799 h 5543999"/>
              <a:gd name="connsiteX103" fmla="*/ 3121399 w 3207749"/>
              <a:gd name="connsiteY103" fmla="*/ 2382624 h 5543999"/>
              <a:gd name="connsiteX104" fmla="*/ 3164574 w 3207749"/>
              <a:gd name="connsiteY104" fmla="*/ 2339449 h 5543999"/>
              <a:gd name="connsiteX105" fmla="*/ 2384224 w 3207749"/>
              <a:gd name="connsiteY105" fmla="*/ 2339449 h 5543999"/>
              <a:gd name="connsiteX106" fmla="*/ 2427399 w 3207749"/>
              <a:gd name="connsiteY106" fmla="*/ 2382624 h 5543999"/>
              <a:gd name="connsiteX107" fmla="*/ 2384224 w 3207749"/>
              <a:gd name="connsiteY107" fmla="*/ 2425799 h 5543999"/>
              <a:gd name="connsiteX108" fmla="*/ 2341049 w 3207749"/>
              <a:gd name="connsiteY108" fmla="*/ 2382624 h 5543999"/>
              <a:gd name="connsiteX109" fmla="*/ 2384224 w 3207749"/>
              <a:gd name="connsiteY109" fmla="*/ 2339449 h 5543999"/>
              <a:gd name="connsiteX110" fmla="*/ 1603874 w 3207749"/>
              <a:gd name="connsiteY110" fmla="*/ 2339449 h 5543999"/>
              <a:gd name="connsiteX111" fmla="*/ 1647049 w 3207749"/>
              <a:gd name="connsiteY111" fmla="*/ 2382624 h 5543999"/>
              <a:gd name="connsiteX112" fmla="*/ 1603874 w 3207749"/>
              <a:gd name="connsiteY112" fmla="*/ 2425799 h 5543999"/>
              <a:gd name="connsiteX113" fmla="*/ 1560699 w 3207749"/>
              <a:gd name="connsiteY113" fmla="*/ 2382624 h 5543999"/>
              <a:gd name="connsiteX114" fmla="*/ 1603874 w 3207749"/>
              <a:gd name="connsiteY114" fmla="*/ 2339449 h 5543999"/>
              <a:gd name="connsiteX115" fmla="*/ 823525 w 3207749"/>
              <a:gd name="connsiteY115" fmla="*/ 2339449 h 5543999"/>
              <a:gd name="connsiteX116" fmla="*/ 866700 w 3207749"/>
              <a:gd name="connsiteY116" fmla="*/ 2382624 h 5543999"/>
              <a:gd name="connsiteX117" fmla="*/ 823525 w 3207749"/>
              <a:gd name="connsiteY117" fmla="*/ 2425799 h 5543999"/>
              <a:gd name="connsiteX118" fmla="*/ 780350 w 3207749"/>
              <a:gd name="connsiteY118" fmla="*/ 2382624 h 5543999"/>
              <a:gd name="connsiteX119" fmla="*/ 823525 w 3207749"/>
              <a:gd name="connsiteY119" fmla="*/ 2339449 h 5543999"/>
              <a:gd name="connsiteX120" fmla="*/ 43175 w 3207749"/>
              <a:gd name="connsiteY120" fmla="*/ 2339449 h 5543999"/>
              <a:gd name="connsiteX121" fmla="*/ 86350 w 3207749"/>
              <a:gd name="connsiteY121" fmla="*/ 2382624 h 5543999"/>
              <a:gd name="connsiteX122" fmla="*/ 43175 w 3207749"/>
              <a:gd name="connsiteY122" fmla="*/ 2425799 h 5543999"/>
              <a:gd name="connsiteX123" fmla="*/ 0 w 3207749"/>
              <a:gd name="connsiteY123" fmla="*/ 2382624 h 5543999"/>
              <a:gd name="connsiteX124" fmla="*/ 43175 w 3207749"/>
              <a:gd name="connsiteY124" fmla="*/ 2339449 h 5543999"/>
              <a:gd name="connsiteX125" fmla="*/ 3164574 w 3207749"/>
              <a:gd name="connsiteY125" fmla="*/ 1560698 h 5543999"/>
              <a:gd name="connsiteX126" fmla="*/ 3207749 w 3207749"/>
              <a:gd name="connsiteY126" fmla="*/ 1603873 h 5543999"/>
              <a:gd name="connsiteX127" fmla="*/ 3164574 w 3207749"/>
              <a:gd name="connsiteY127" fmla="*/ 1647048 h 5543999"/>
              <a:gd name="connsiteX128" fmla="*/ 3121399 w 3207749"/>
              <a:gd name="connsiteY128" fmla="*/ 1603873 h 5543999"/>
              <a:gd name="connsiteX129" fmla="*/ 3164574 w 3207749"/>
              <a:gd name="connsiteY129" fmla="*/ 1560698 h 5543999"/>
              <a:gd name="connsiteX130" fmla="*/ 2384224 w 3207749"/>
              <a:gd name="connsiteY130" fmla="*/ 1560698 h 5543999"/>
              <a:gd name="connsiteX131" fmla="*/ 2427399 w 3207749"/>
              <a:gd name="connsiteY131" fmla="*/ 1603873 h 5543999"/>
              <a:gd name="connsiteX132" fmla="*/ 2384224 w 3207749"/>
              <a:gd name="connsiteY132" fmla="*/ 1647048 h 5543999"/>
              <a:gd name="connsiteX133" fmla="*/ 2341049 w 3207749"/>
              <a:gd name="connsiteY133" fmla="*/ 1603873 h 5543999"/>
              <a:gd name="connsiteX134" fmla="*/ 2384224 w 3207749"/>
              <a:gd name="connsiteY134" fmla="*/ 1560698 h 5543999"/>
              <a:gd name="connsiteX135" fmla="*/ 1603874 w 3207749"/>
              <a:gd name="connsiteY135" fmla="*/ 1560698 h 5543999"/>
              <a:gd name="connsiteX136" fmla="*/ 1647049 w 3207749"/>
              <a:gd name="connsiteY136" fmla="*/ 1603873 h 5543999"/>
              <a:gd name="connsiteX137" fmla="*/ 1603874 w 3207749"/>
              <a:gd name="connsiteY137" fmla="*/ 1647048 h 5543999"/>
              <a:gd name="connsiteX138" fmla="*/ 1560699 w 3207749"/>
              <a:gd name="connsiteY138" fmla="*/ 1603873 h 5543999"/>
              <a:gd name="connsiteX139" fmla="*/ 1603874 w 3207749"/>
              <a:gd name="connsiteY139" fmla="*/ 1560698 h 5543999"/>
              <a:gd name="connsiteX140" fmla="*/ 823525 w 3207749"/>
              <a:gd name="connsiteY140" fmla="*/ 1560698 h 5543999"/>
              <a:gd name="connsiteX141" fmla="*/ 866700 w 3207749"/>
              <a:gd name="connsiteY141" fmla="*/ 1603873 h 5543999"/>
              <a:gd name="connsiteX142" fmla="*/ 823525 w 3207749"/>
              <a:gd name="connsiteY142" fmla="*/ 1647048 h 5543999"/>
              <a:gd name="connsiteX143" fmla="*/ 780350 w 3207749"/>
              <a:gd name="connsiteY143" fmla="*/ 1603873 h 5543999"/>
              <a:gd name="connsiteX144" fmla="*/ 823525 w 3207749"/>
              <a:gd name="connsiteY144" fmla="*/ 1560698 h 5543999"/>
              <a:gd name="connsiteX145" fmla="*/ 43175 w 3207749"/>
              <a:gd name="connsiteY145" fmla="*/ 1560698 h 5543999"/>
              <a:gd name="connsiteX146" fmla="*/ 86350 w 3207749"/>
              <a:gd name="connsiteY146" fmla="*/ 1603873 h 5543999"/>
              <a:gd name="connsiteX147" fmla="*/ 43175 w 3207749"/>
              <a:gd name="connsiteY147" fmla="*/ 1647048 h 5543999"/>
              <a:gd name="connsiteX148" fmla="*/ 0 w 3207749"/>
              <a:gd name="connsiteY148" fmla="*/ 1603873 h 5543999"/>
              <a:gd name="connsiteX149" fmla="*/ 43175 w 3207749"/>
              <a:gd name="connsiteY149" fmla="*/ 1560698 h 5543999"/>
              <a:gd name="connsiteX150" fmla="*/ 43175 w 3207749"/>
              <a:gd name="connsiteY150" fmla="*/ 780354 h 5543999"/>
              <a:gd name="connsiteX151" fmla="*/ 86350 w 3207749"/>
              <a:gd name="connsiteY151" fmla="*/ 823528 h 5543999"/>
              <a:gd name="connsiteX152" fmla="*/ 43175 w 3207749"/>
              <a:gd name="connsiteY152" fmla="*/ 866703 h 5543999"/>
              <a:gd name="connsiteX153" fmla="*/ 0 w 3207749"/>
              <a:gd name="connsiteY153" fmla="*/ 823528 h 5543999"/>
              <a:gd name="connsiteX154" fmla="*/ 43175 w 3207749"/>
              <a:gd name="connsiteY154" fmla="*/ 780354 h 5543999"/>
              <a:gd name="connsiteX155" fmla="*/ 1603874 w 3207749"/>
              <a:gd name="connsiteY155" fmla="*/ 780353 h 5543999"/>
              <a:gd name="connsiteX156" fmla="*/ 1647049 w 3207749"/>
              <a:gd name="connsiteY156" fmla="*/ 823528 h 5543999"/>
              <a:gd name="connsiteX157" fmla="*/ 1603874 w 3207749"/>
              <a:gd name="connsiteY157" fmla="*/ 866703 h 5543999"/>
              <a:gd name="connsiteX158" fmla="*/ 1560699 w 3207749"/>
              <a:gd name="connsiteY158" fmla="*/ 823528 h 5543999"/>
              <a:gd name="connsiteX159" fmla="*/ 1603874 w 3207749"/>
              <a:gd name="connsiteY159" fmla="*/ 780353 h 5543999"/>
              <a:gd name="connsiteX160" fmla="*/ 823525 w 3207749"/>
              <a:gd name="connsiteY160" fmla="*/ 780352 h 5543999"/>
              <a:gd name="connsiteX161" fmla="*/ 866700 w 3207749"/>
              <a:gd name="connsiteY161" fmla="*/ 823527 h 5543999"/>
              <a:gd name="connsiteX162" fmla="*/ 823525 w 3207749"/>
              <a:gd name="connsiteY162" fmla="*/ 866702 h 5543999"/>
              <a:gd name="connsiteX163" fmla="*/ 780350 w 3207749"/>
              <a:gd name="connsiteY163" fmla="*/ 823527 h 5543999"/>
              <a:gd name="connsiteX164" fmla="*/ 823525 w 3207749"/>
              <a:gd name="connsiteY164" fmla="*/ 780352 h 5543999"/>
              <a:gd name="connsiteX165" fmla="*/ 3164574 w 3207749"/>
              <a:gd name="connsiteY165" fmla="*/ 780351 h 5543999"/>
              <a:gd name="connsiteX166" fmla="*/ 3207749 w 3207749"/>
              <a:gd name="connsiteY166" fmla="*/ 823526 h 5543999"/>
              <a:gd name="connsiteX167" fmla="*/ 3164574 w 3207749"/>
              <a:gd name="connsiteY167" fmla="*/ 866701 h 5543999"/>
              <a:gd name="connsiteX168" fmla="*/ 3121399 w 3207749"/>
              <a:gd name="connsiteY168" fmla="*/ 823526 h 5543999"/>
              <a:gd name="connsiteX169" fmla="*/ 3164574 w 3207749"/>
              <a:gd name="connsiteY169" fmla="*/ 780351 h 5543999"/>
              <a:gd name="connsiteX170" fmla="*/ 2384224 w 3207749"/>
              <a:gd name="connsiteY170" fmla="*/ 780350 h 5543999"/>
              <a:gd name="connsiteX171" fmla="*/ 2427399 w 3207749"/>
              <a:gd name="connsiteY171" fmla="*/ 823525 h 5543999"/>
              <a:gd name="connsiteX172" fmla="*/ 2384224 w 3207749"/>
              <a:gd name="connsiteY172" fmla="*/ 866700 h 5543999"/>
              <a:gd name="connsiteX173" fmla="*/ 2341049 w 3207749"/>
              <a:gd name="connsiteY173" fmla="*/ 823525 h 5543999"/>
              <a:gd name="connsiteX174" fmla="*/ 2384224 w 3207749"/>
              <a:gd name="connsiteY174" fmla="*/ 780350 h 5543999"/>
              <a:gd name="connsiteX175" fmla="*/ 43175 w 3207749"/>
              <a:gd name="connsiteY175" fmla="*/ 3 h 5543999"/>
              <a:gd name="connsiteX176" fmla="*/ 86350 w 3207749"/>
              <a:gd name="connsiteY176" fmla="*/ 43978 h 5543999"/>
              <a:gd name="connsiteX177" fmla="*/ 43175 w 3207749"/>
              <a:gd name="connsiteY177" fmla="*/ 87953 h 5543999"/>
              <a:gd name="connsiteX178" fmla="*/ 0 w 3207749"/>
              <a:gd name="connsiteY178" fmla="*/ 43978 h 5543999"/>
              <a:gd name="connsiteX179" fmla="*/ 43175 w 3207749"/>
              <a:gd name="connsiteY179" fmla="*/ 3 h 5543999"/>
              <a:gd name="connsiteX180" fmla="*/ 1603874 w 3207749"/>
              <a:gd name="connsiteY180" fmla="*/ 3 h 5543999"/>
              <a:gd name="connsiteX181" fmla="*/ 1647049 w 3207749"/>
              <a:gd name="connsiteY181" fmla="*/ 43978 h 5543999"/>
              <a:gd name="connsiteX182" fmla="*/ 1603874 w 3207749"/>
              <a:gd name="connsiteY182" fmla="*/ 87953 h 5543999"/>
              <a:gd name="connsiteX183" fmla="*/ 1560699 w 3207749"/>
              <a:gd name="connsiteY183" fmla="*/ 43978 h 5543999"/>
              <a:gd name="connsiteX184" fmla="*/ 1603874 w 3207749"/>
              <a:gd name="connsiteY184" fmla="*/ 3 h 5543999"/>
              <a:gd name="connsiteX185" fmla="*/ 823525 w 3207749"/>
              <a:gd name="connsiteY185" fmla="*/ 2 h 5543999"/>
              <a:gd name="connsiteX186" fmla="*/ 866700 w 3207749"/>
              <a:gd name="connsiteY186" fmla="*/ 43977 h 5543999"/>
              <a:gd name="connsiteX187" fmla="*/ 823525 w 3207749"/>
              <a:gd name="connsiteY187" fmla="*/ 87952 h 5543999"/>
              <a:gd name="connsiteX188" fmla="*/ 780350 w 3207749"/>
              <a:gd name="connsiteY188" fmla="*/ 43977 h 5543999"/>
              <a:gd name="connsiteX189" fmla="*/ 823525 w 3207749"/>
              <a:gd name="connsiteY189" fmla="*/ 2 h 5543999"/>
              <a:gd name="connsiteX190" fmla="*/ 3164574 w 3207749"/>
              <a:gd name="connsiteY190" fmla="*/ 1 h 5543999"/>
              <a:gd name="connsiteX191" fmla="*/ 3207749 w 3207749"/>
              <a:gd name="connsiteY191" fmla="*/ 43976 h 5543999"/>
              <a:gd name="connsiteX192" fmla="*/ 3207749 w 3207749"/>
              <a:gd name="connsiteY192" fmla="*/ 43976 h 5543999"/>
              <a:gd name="connsiteX193" fmla="*/ 3164574 w 3207749"/>
              <a:gd name="connsiteY193" fmla="*/ 87951 h 5543999"/>
              <a:gd name="connsiteX194" fmla="*/ 3121399 w 3207749"/>
              <a:gd name="connsiteY194" fmla="*/ 43976 h 5543999"/>
              <a:gd name="connsiteX195" fmla="*/ 3121399 w 3207749"/>
              <a:gd name="connsiteY195" fmla="*/ 43976 h 5543999"/>
              <a:gd name="connsiteX196" fmla="*/ 3164574 w 3207749"/>
              <a:gd name="connsiteY196" fmla="*/ 1 h 5543999"/>
              <a:gd name="connsiteX197" fmla="*/ 2384224 w 3207749"/>
              <a:gd name="connsiteY197" fmla="*/ 0 h 5543999"/>
              <a:gd name="connsiteX198" fmla="*/ 2427399 w 3207749"/>
              <a:gd name="connsiteY198" fmla="*/ 43975 h 5543999"/>
              <a:gd name="connsiteX199" fmla="*/ 2427399 w 3207749"/>
              <a:gd name="connsiteY199" fmla="*/ 43975 h 5543999"/>
              <a:gd name="connsiteX200" fmla="*/ 2384224 w 3207749"/>
              <a:gd name="connsiteY200" fmla="*/ 87950 h 5543999"/>
              <a:gd name="connsiteX201" fmla="*/ 2341049 w 3207749"/>
              <a:gd name="connsiteY201" fmla="*/ 43975 h 5543999"/>
              <a:gd name="connsiteX202" fmla="*/ 2341049 w 3207749"/>
              <a:gd name="connsiteY202" fmla="*/ 43975 h 5543999"/>
              <a:gd name="connsiteX203" fmla="*/ 2384224 w 3207749"/>
              <a:gd name="connsiteY203" fmla="*/ 0 h 554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3207749" h="5543999">
                <a:moveTo>
                  <a:pt x="3164574" y="5457649"/>
                </a:moveTo>
                <a:cubicBezTo>
                  <a:pt x="3188419" y="5457649"/>
                  <a:pt x="3207749" y="5476979"/>
                  <a:pt x="3207749" y="5500824"/>
                </a:cubicBezTo>
                <a:cubicBezTo>
                  <a:pt x="3207749" y="5524669"/>
                  <a:pt x="3188419" y="5543999"/>
                  <a:pt x="3164574" y="5543999"/>
                </a:cubicBezTo>
                <a:cubicBezTo>
                  <a:pt x="3140729" y="5543999"/>
                  <a:pt x="3121399" y="5524669"/>
                  <a:pt x="3121399" y="5500824"/>
                </a:cubicBezTo>
                <a:cubicBezTo>
                  <a:pt x="3121399" y="5476979"/>
                  <a:pt x="3140729" y="5457649"/>
                  <a:pt x="3164574" y="5457649"/>
                </a:cubicBezTo>
                <a:close/>
                <a:moveTo>
                  <a:pt x="2384224" y="5457649"/>
                </a:moveTo>
                <a:cubicBezTo>
                  <a:pt x="2408069" y="5457649"/>
                  <a:pt x="2427399" y="5476979"/>
                  <a:pt x="2427399" y="5500824"/>
                </a:cubicBezTo>
                <a:cubicBezTo>
                  <a:pt x="2427399" y="5524669"/>
                  <a:pt x="2408069" y="5543999"/>
                  <a:pt x="2384224" y="5543999"/>
                </a:cubicBezTo>
                <a:cubicBezTo>
                  <a:pt x="2360379" y="5543999"/>
                  <a:pt x="2341049" y="5524669"/>
                  <a:pt x="2341049" y="5500824"/>
                </a:cubicBezTo>
                <a:cubicBezTo>
                  <a:pt x="2341049" y="5476979"/>
                  <a:pt x="2360379" y="5457649"/>
                  <a:pt x="2384224" y="5457649"/>
                </a:cubicBezTo>
                <a:close/>
                <a:moveTo>
                  <a:pt x="1603874" y="5457649"/>
                </a:moveTo>
                <a:cubicBezTo>
                  <a:pt x="1627719" y="5457649"/>
                  <a:pt x="1647049" y="5476979"/>
                  <a:pt x="1647049" y="5500824"/>
                </a:cubicBezTo>
                <a:cubicBezTo>
                  <a:pt x="1647049" y="5524669"/>
                  <a:pt x="1627719" y="5543999"/>
                  <a:pt x="1603874" y="5543999"/>
                </a:cubicBezTo>
                <a:cubicBezTo>
                  <a:pt x="1580029" y="5543999"/>
                  <a:pt x="1560699" y="5524669"/>
                  <a:pt x="1560699" y="5500824"/>
                </a:cubicBezTo>
                <a:cubicBezTo>
                  <a:pt x="1560699" y="5476979"/>
                  <a:pt x="1580029" y="5457649"/>
                  <a:pt x="1603874" y="5457649"/>
                </a:cubicBezTo>
                <a:close/>
                <a:moveTo>
                  <a:pt x="823525" y="5457649"/>
                </a:moveTo>
                <a:cubicBezTo>
                  <a:pt x="847370" y="5457649"/>
                  <a:pt x="866700" y="5476979"/>
                  <a:pt x="866700" y="5500824"/>
                </a:cubicBezTo>
                <a:cubicBezTo>
                  <a:pt x="866700" y="5524669"/>
                  <a:pt x="847370" y="5543999"/>
                  <a:pt x="823525" y="5543999"/>
                </a:cubicBezTo>
                <a:cubicBezTo>
                  <a:pt x="799680" y="5543999"/>
                  <a:pt x="780350" y="5524669"/>
                  <a:pt x="780350" y="5500824"/>
                </a:cubicBezTo>
                <a:cubicBezTo>
                  <a:pt x="780350" y="5476979"/>
                  <a:pt x="799680" y="5457649"/>
                  <a:pt x="823525" y="5457649"/>
                </a:cubicBezTo>
                <a:close/>
                <a:moveTo>
                  <a:pt x="43175" y="5457649"/>
                </a:moveTo>
                <a:cubicBezTo>
                  <a:pt x="67020" y="5457649"/>
                  <a:pt x="86350" y="5476979"/>
                  <a:pt x="86350" y="5500824"/>
                </a:cubicBezTo>
                <a:cubicBezTo>
                  <a:pt x="86350" y="5524669"/>
                  <a:pt x="67020" y="5543999"/>
                  <a:pt x="43175" y="5543999"/>
                </a:cubicBezTo>
                <a:cubicBezTo>
                  <a:pt x="19330" y="5543999"/>
                  <a:pt x="0" y="5524669"/>
                  <a:pt x="0" y="5500824"/>
                </a:cubicBezTo>
                <a:cubicBezTo>
                  <a:pt x="0" y="5476979"/>
                  <a:pt x="19330" y="5457649"/>
                  <a:pt x="43175" y="5457649"/>
                </a:cubicBezTo>
                <a:close/>
                <a:moveTo>
                  <a:pt x="3164574" y="4677299"/>
                </a:moveTo>
                <a:cubicBezTo>
                  <a:pt x="3188419" y="4677299"/>
                  <a:pt x="3207749" y="4696629"/>
                  <a:pt x="3207749" y="4720474"/>
                </a:cubicBezTo>
                <a:cubicBezTo>
                  <a:pt x="3207749" y="4744319"/>
                  <a:pt x="3188419" y="4763649"/>
                  <a:pt x="3164574" y="4763649"/>
                </a:cubicBezTo>
                <a:cubicBezTo>
                  <a:pt x="3140729" y="4763649"/>
                  <a:pt x="3121399" y="4744319"/>
                  <a:pt x="3121399" y="4720474"/>
                </a:cubicBezTo>
                <a:cubicBezTo>
                  <a:pt x="3121399" y="4696629"/>
                  <a:pt x="3140729" y="4677299"/>
                  <a:pt x="3164574" y="4677299"/>
                </a:cubicBezTo>
                <a:close/>
                <a:moveTo>
                  <a:pt x="2384224" y="4677299"/>
                </a:moveTo>
                <a:cubicBezTo>
                  <a:pt x="2408069" y="4677299"/>
                  <a:pt x="2427399" y="4696629"/>
                  <a:pt x="2427399" y="4720474"/>
                </a:cubicBezTo>
                <a:cubicBezTo>
                  <a:pt x="2427399" y="4744319"/>
                  <a:pt x="2408069" y="4763649"/>
                  <a:pt x="2384224" y="4763649"/>
                </a:cubicBezTo>
                <a:cubicBezTo>
                  <a:pt x="2360379" y="4763649"/>
                  <a:pt x="2341049" y="4744319"/>
                  <a:pt x="2341049" y="4720474"/>
                </a:cubicBezTo>
                <a:cubicBezTo>
                  <a:pt x="2341049" y="4696629"/>
                  <a:pt x="2360379" y="4677299"/>
                  <a:pt x="2384224" y="4677299"/>
                </a:cubicBezTo>
                <a:close/>
                <a:moveTo>
                  <a:pt x="1603874" y="4677299"/>
                </a:moveTo>
                <a:cubicBezTo>
                  <a:pt x="1627719" y="4677299"/>
                  <a:pt x="1647049" y="4696629"/>
                  <a:pt x="1647049" y="4720474"/>
                </a:cubicBezTo>
                <a:cubicBezTo>
                  <a:pt x="1647049" y="4744319"/>
                  <a:pt x="1627719" y="4763649"/>
                  <a:pt x="1603874" y="4763649"/>
                </a:cubicBezTo>
                <a:cubicBezTo>
                  <a:pt x="1580029" y="4763649"/>
                  <a:pt x="1560699" y="4744319"/>
                  <a:pt x="1560699" y="4720474"/>
                </a:cubicBezTo>
                <a:cubicBezTo>
                  <a:pt x="1560699" y="4696629"/>
                  <a:pt x="1580029" y="4677299"/>
                  <a:pt x="1603874" y="4677299"/>
                </a:cubicBezTo>
                <a:close/>
                <a:moveTo>
                  <a:pt x="823525" y="4677299"/>
                </a:moveTo>
                <a:cubicBezTo>
                  <a:pt x="847370" y="4677299"/>
                  <a:pt x="866700" y="4696629"/>
                  <a:pt x="866700" y="4720474"/>
                </a:cubicBezTo>
                <a:cubicBezTo>
                  <a:pt x="866700" y="4744319"/>
                  <a:pt x="847370" y="4763649"/>
                  <a:pt x="823525" y="4763649"/>
                </a:cubicBezTo>
                <a:cubicBezTo>
                  <a:pt x="799680" y="4763649"/>
                  <a:pt x="780350" y="4744319"/>
                  <a:pt x="780350" y="4720474"/>
                </a:cubicBezTo>
                <a:cubicBezTo>
                  <a:pt x="780350" y="4696629"/>
                  <a:pt x="799680" y="4677299"/>
                  <a:pt x="823525" y="4677299"/>
                </a:cubicBezTo>
                <a:close/>
                <a:moveTo>
                  <a:pt x="43175" y="4677299"/>
                </a:moveTo>
                <a:cubicBezTo>
                  <a:pt x="67020" y="4677299"/>
                  <a:pt x="86350" y="4696629"/>
                  <a:pt x="86350" y="4720474"/>
                </a:cubicBezTo>
                <a:cubicBezTo>
                  <a:pt x="86350" y="4744319"/>
                  <a:pt x="67020" y="4763649"/>
                  <a:pt x="43175" y="4763649"/>
                </a:cubicBezTo>
                <a:cubicBezTo>
                  <a:pt x="19330" y="4763649"/>
                  <a:pt x="0" y="4744319"/>
                  <a:pt x="0" y="4720474"/>
                </a:cubicBezTo>
                <a:cubicBezTo>
                  <a:pt x="0" y="4696629"/>
                  <a:pt x="19330" y="4677299"/>
                  <a:pt x="43175" y="4677299"/>
                </a:cubicBezTo>
                <a:close/>
                <a:moveTo>
                  <a:pt x="3164574" y="3898549"/>
                </a:moveTo>
                <a:cubicBezTo>
                  <a:pt x="3188419" y="3898549"/>
                  <a:pt x="3207749" y="3917879"/>
                  <a:pt x="3207749" y="3941724"/>
                </a:cubicBezTo>
                <a:cubicBezTo>
                  <a:pt x="3207749" y="3965569"/>
                  <a:pt x="3188419" y="3984899"/>
                  <a:pt x="3164574" y="3984899"/>
                </a:cubicBezTo>
                <a:cubicBezTo>
                  <a:pt x="3140729" y="3984899"/>
                  <a:pt x="3121399" y="3965569"/>
                  <a:pt x="3121399" y="3941724"/>
                </a:cubicBezTo>
                <a:cubicBezTo>
                  <a:pt x="3121399" y="3917879"/>
                  <a:pt x="3140729" y="3898549"/>
                  <a:pt x="3164574" y="3898549"/>
                </a:cubicBezTo>
                <a:close/>
                <a:moveTo>
                  <a:pt x="2384224" y="3898549"/>
                </a:moveTo>
                <a:cubicBezTo>
                  <a:pt x="2408069" y="3898549"/>
                  <a:pt x="2427399" y="3917879"/>
                  <a:pt x="2427399" y="3941724"/>
                </a:cubicBezTo>
                <a:cubicBezTo>
                  <a:pt x="2427399" y="3965569"/>
                  <a:pt x="2408069" y="3984899"/>
                  <a:pt x="2384224" y="3984899"/>
                </a:cubicBezTo>
                <a:cubicBezTo>
                  <a:pt x="2360379" y="3984899"/>
                  <a:pt x="2341049" y="3965569"/>
                  <a:pt x="2341049" y="3941724"/>
                </a:cubicBezTo>
                <a:cubicBezTo>
                  <a:pt x="2341049" y="3917879"/>
                  <a:pt x="2360379" y="3898549"/>
                  <a:pt x="2384224" y="3898549"/>
                </a:cubicBezTo>
                <a:close/>
                <a:moveTo>
                  <a:pt x="1603874" y="3898549"/>
                </a:moveTo>
                <a:cubicBezTo>
                  <a:pt x="1627719" y="3898549"/>
                  <a:pt x="1647049" y="3917879"/>
                  <a:pt x="1647049" y="3941724"/>
                </a:cubicBezTo>
                <a:cubicBezTo>
                  <a:pt x="1647049" y="3965569"/>
                  <a:pt x="1627719" y="3984899"/>
                  <a:pt x="1603874" y="3984899"/>
                </a:cubicBezTo>
                <a:cubicBezTo>
                  <a:pt x="1580029" y="3984899"/>
                  <a:pt x="1560699" y="3965569"/>
                  <a:pt x="1560699" y="3941724"/>
                </a:cubicBezTo>
                <a:cubicBezTo>
                  <a:pt x="1560699" y="3917879"/>
                  <a:pt x="1580029" y="3898549"/>
                  <a:pt x="1603874" y="3898549"/>
                </a:cubicBezTo>
                <a:close/>
                <a:moveTo>
                  <a:pt x="823525" y="3898549"/>
                </a:moveTo>
                <a:cubicBezTo>
                  <a:pt x="847370" y="3898549"/>
                  <a:pt x="866700" y="3917879"/>
                  <a:pt x="866700" y="3941724"/>
                </a:cubicBezTo>
                <a:cubicBezTo>
                  <a:pt x="866700" y="3965569"/>
                  <a:pt x="847370" y="3984899"/>
                  <a:pt x="823525" y="3984899"/>
                </a:cubicBezTo>
                <a:cubicBezTo>
                  <a:pt x="799680" y="3984899"/>
                  <a:pt x="780350" y="3965569"/>
                  <a:pt x="780350" y="3941724"/>
                </a:cubicBezTo>
                <a:cubicBezTo>
                  <a:pt x="780350" y="3917879"/>
                  <a:pt x="799680" y="3898549"/>
                  <a:pt x="823525" y="3898549"/>
                </a:cubicBezTo>
                <a:close/>
                <a:moveTo>
                  <a:pt x="43175" y="3898549"/>
                </a:moveTo>
                <a:cubicBezTo>
                  <a:pt x="67020" y="3898549"/>
                  <a:pt x="86350" y="3917879"/>
                  <a:pt x="86350" y="3941724"/>
                </a:cubicBezTo>
                <a:cubicBezTo>
                  <a:pt x="86350" y="3965569"/>
                  <a:pt x="67020" y="3984899"/>
                  <a:pt x="43175" y="3984899"/>
                </a:cubicBezTo>
                <a:cubicBezTo>
                  <a:pt x="19330" y="3984899"/>
                  <a:pt x="0" y="3965569"/>
                  <a:pt x="0" y="3941724"/>
                </a:cubicBezTo>
                <a:cubicBezTo>
                  <a:pt x="0" y="3917879"/>
                  <a:pt x="19330" y="3898549"/>
                  <a:pt x="43175" y="3898549"/>
                </a:cubicBezTo>
                <a:close/>
                <a:moveTo>
                  <a:pt x="3164574" y="3118199"/>
                </a:moveTo>
                <a:cubicBezTo>
                  <a:pt x="3188419" y="3118199"/>
                  <a:pt x="3207749" y="3137887"/>
                  <a:pt x="3207749" y="3162174"/>
                </a:cubicBezTo>
                <a:cubicBezTo>
                  <a:pt x="3207749" y="3186461"/>
                  <a:pt x="3188419" y="3206149"/>
                  <a:pt x="3164574" y="3206149"/>
                </a:cubicBezTo>
                <a:cubicBezTo>
                  <a:pt x="3140729" y="3206149"/>
                  <a:pt x="3121399" y="3186461"/>
                  <a:pt x="3121399" y="3162174"/>
                </a:cubicBezTo>
                <a:cubicBezTo>
                  <a:pt x="3121399" y="3137887"/>
                  <a:pt x="3140729" y="3118199"/>
                  <a:pt x="3164574" y="3118199"/>
                </a:cubicBezTo>
                <a:close/>
                <a:moveTo>
                  <a:pt x="2384224" y="3118199"/>
                </a:moveTo>
                <a:cubicBezTo>
                  <a:pt x="2408069" y="3118199"/>
                  <a:pt x="2427399" y="3137887"/>
                  <a:pt x="2427399" y="3162174"/>
                </a:cubicBezTo>
                <a:cubicBezTo>
                  <a:pt x="2427399" y="3186461"/>
                  <a:pt x="2408069" y="3206149"/>
                  <a:pt x="2384224" y="3206149"/>
                </a:cubicBezTo>
                <a:cubicBezTo>
                  <a:pt x="2360379" y="3206149"/>
                  <a:pt x="2341049" y="3186461"/>
                  <a:pt x="2341049" y="3162174"/>
                </a:cubicBezTo>
                <a:cubicBezTo>
                  <a:pt x="2341049" y="3137887"/>
                  <a:pt x="2360379" y="3118199"/>
                  <a:pt x="2384224" y="3118199"/>
                </a:cubicBezTo>
                <a:close/>
                <a:moveTo>
                  <a:pt x="1603874" y="3118199"/>
                </a:moveTo>
                <a:cubicBezTo>
                  <a:pt x="1627719" y="3118199"/>
                  <a:pt x="1647049" y="3137887"/>
                  <a:pt x="1647049" y="3162174"/>
                </a:cubicBezTo>
                <a:cubicBezTo>
                  <a:pt x="1647049" y="3186461"/>
                  <a:pt x="1627719" y="3206149"/>
                  <a:pt x="1603874" y="3206149"/>
                </a:cubicBezTo>
                <a:cubicBezTo>
                  <a:pt x="1580029" y="3206149"/>
                  <a:pt x="1560699" y="3186461"/>
                  <a:pt x="1560699" y="3162174"/>
                </a:cubicBezTo>
                <a:cubicBezTo>
                  <a:pt x="1560699" y="3137887"/>
                  <a:pt x="1580029" y="3118199"/>
                  <a:pt x="1603874" y="3118199"/>
                </a:cubicBezTo>
                <a:close/>
                <a:moveTo>
                  <a:pt x="823525" y="3118199"/>
                </a:moveTo>
                <a:cubicBezTo>
                  <a:pt x="847370" y="3118199"/>
                  <a:pt x="866700" y="3137887"/>
                  <a:pt x="866700" y="3162174"/>
                </a:cubicBezTo>
                <a:cubicBezTo>
                  <a:pt x="866700" y="3186461"/>
                  <a:pt x="847370" y="3206149"/>
                  <a:pt x="823525" y="3206149"/>
                </a:cubicBezTo>
                <a:cubicBezTo>
                  <a:pt x="799680" y="3206149"/>
                  <a:pt x="780350" y="3186461"/>
                  <a:pt x="780350" y="3162174"/>
                </a:cubicBezTo>
                <a:cubicBezTo>
                  <a:pt x="780350" y="3137887"/>
                  <a:pt x="799680" y="3118199"/>
                  <a:pt x="823525" y="3118199"/>
                </a:cubicBezTo>
                <a:close/>
                <a:moveTo>
                  <a:pt x="43175" y="3118199"/>
                </a:moveTo>
                <a:cubicBezTo>
                  <a:pt x="67020" y="3118199"/>
                  <a:pt x="86350" y="3137887"/>
                  <a:pt x="86350" y="3162174"/>
                </a:cubicBezTo>
                <a:cubicBezTo>
                  <a:pt x="86350" y="3186461"/>
                  <a:pt x="67020" y="3206149"/>
                  <a:pt x="43175" y="3206149"/>
                </a:cubicBezTo>
                <a:cubicBezTo>
                  <a:pt x="19330" y="3206149"/>
                  <a:pt x="0" y="3186461"/>
                  <a:pt x="0" y="3162174"/>
                </a:cubicBezTo>
                <a:cubicBezTo>
                  <a:pt x="0" y="3137887"/>
                  <a:pt x="19330" y="3118199"/>
                  <a:pt x="43175" y="3118199"/>
                </a:cubicBezTo>
                <a:close/>
                <a:moveTo>
                  <a:pt x="3164574" y="2339449"/>
                </a:moveTo>
                <a:cubicBezTo>
                  <a:pt x="3188419" y="2339449"/>
                  <a:pt x="3207749" y="2358779"/>
                  <a:pt x="3207749" y="2382624"/>
                </a:cubicBezTo>
                <a:cubicBezTo>
                  <a:pt x="3207749" y="2406469"/>
                  <a:pt x="3188419" y="2425799"/>
                  <a:pt x="3164574" y="2425799"/>
                </a:cubicBezTo>
                <a:cubicBezTo>
                  <a:pt x="3140729" y="2425799"/>
                  <a:pt x="3121399" y="2406469"/>
                  <a:pt x="3121399" y="2382624"/>
                </a:cubicBezTo>
                <a:cubicBezTo>
                  <a:pt x="3121399" y="2358779"/>
                  <a:pt x="3140729" y="2339449"/>
                  <a:pt x="3164574" y="2339449"/>
                </a:cubicBezTo>
                <a:close/>
                <a:moveTo>
                  <a:pt x="2384224" y="2339449"/>
                </a:moveTo>
                <a:cubicBezTo>
                  <a:pt x="2408069" y="2339449"/>
                  <a:pt x="2427399" y="2358779"/>
                  <a:pt x="2427399" y="2382624"/>
                </a:cubicBezTo>
                <a:cubicBezTo>
                  <a:pt x="2427399" y="2406469"/>
                  <a:pt x="2408069" y="2425799"/>
                  <a:pt x="2384224" y="2425799"/>
                </a:cubicBezTo>
                <a:cubicBezTo>
                  <a:pt x="2360379" y="2425799"/>
                  <a:pt x="2341049" y="2406469"/>
                  <a:pt x="2341049" y="2382624"/>
                </a:cubicBezTo>
                <a:cubicBezTo>
                  <a:pt x="2341049" y="2358779"/>
                  <a:pt x="2360379" y="2339449"/>
                  <a:pt x="2384224" y="2339449"/>
                </a:cubicBezTo>
                <a:close/>
                <a:moveTo>
                  <a:pt x="1603874" y="2339449"/>
                </a:moveTo>
                <a:cubicBezTo>
                  <a:pt x="1627719" y="2339449"/>
                  <a:pt x="1647049" y="2358779"/>
                  <a:pt x="1647049" y="2382624"/>
                </a:cubicBezTo>
                <a:cubicBezTo>
                  <a:pt x="1647049" y="2406469"/>
                  <a:pt x="1627719" y="2425799"/>
                  <a:pt x="1603874" y="2425799"/>
                </a:cubicBezTo>
                <a:cubicBezTo>
                  <a:pt x="1580029" y="2425799"/>
                  <a:pt x="1560699" y="2406469"/>
                  <a:pt x="1560699" y="2382624"/>
                </a:cubicBezTo>
                <a:cubicBezTo>
                  <a:pt x="1560699" y="2358779"/>
                  <a:pt x="1580029" y="2339449"/>
                  <a:pt x="1603874" y="2339449"/>
                </a:cubicBezTo>
                <a:close/>
                <a:moveTo>
                  <a:pt x="823525" y="2339449"/>
                </a:moveTo>
                <a:cubicBezTo>
                  <a:pt x="847370" y="2339449"/>
                  <a:pt x="866700" y="2358779"/>
                  <a:pt x="866700" y="2382624"/>
                </a:cubicBezTo>
                <a:cubicBezTo>
                  <a:pt x="866700" y="2406469"/>
                  <a:pt x="847370" y="2425799"/>
                  <a:pt x="823525" y="2425799"/>
                </a:cubicBezTo>
                <a:cubicBezTo>
                  <a:pt x="799680" y="2425799"/>
                  <a:pt x="780350" y="2406469"/>
                  <a:pt x="780350" y="2382624"/>
                </a:cubicBezTo>
                <a:cubicBezTo>
                  <a:pt x="780350" y="2358779"/>
                  <a:pt x="799680" y="2339449"/>
                  <a:pt x="823525" y="2339449"/>
                </a:cubicBezTo>
                <a:close/>
                <a:moveTo>
                  <a:pt x="43175" y="2339449"/>
                </a:moveTo>
                <a:cubicBezTo>
                  <a:pt x="67020" y="2339449"/>
                  <a:pt x="86350" y="2358779"/>
                  <a:pt x="86350" y="2382624"/>
                </a:cubicBezTo>
                <a:cubicBezTo>
                  <a:pt x="86350" y="2406469"/>
                  <a:pt x="67020" y="2425799"/>
                  <a:pt x="43175" y="2425799"/>
                </a:cubicBezTo>
                <a:cubicBezTo>
                  <a:pt x="19330" y="2425799"/>
                  <a:pt x="0" y="2406469"/>
                  <a:pt x="0" y="2382624"/>
                </a:cubicBezTo>
                <a:cubicBezTo>
                  <a:pt x="0" y="2358779"/>
                  <a:pt x="19330" y="2339449"/>
                  <a:pt x="43175" y="2339449"/>
                </a:cubicBezTo>
                <a:close/>
                <a:moveTo>
                  <a:pt x="3164574" y="1560698"/>
                </a:moveTo>
                <a:cubicBezTo>
                  <a:pt x="3188419" y="1560698"/>
                  <a:pt x="3207749" y="1580028"/>
                  <a:pt x="3207749" y="1603873"/>
                </a:cubicBezTo>
                <a:cubicBezTo>
                  <a:pt x="3207749" y="1627718"/>
                  <a:pt x="3188419" y="1647048"/>
                  <a:pt x="3164574" y="1647048"/>
                </a:cubicBezTo>
                <a:cubicBezTo>
                  <a:pt x="3140729" y="1647048"/>
                  <a:pt x="3121399" y="1627718"/>
                  <a:pt x="3121399" y="1603873"/>
                </a:cubicBezTo>
                <a:cubicBezTo>
                  <a:pt x="3121399" y="1580028"/>
                  <a:pt x="3140729" y="1560698"/>
                  <a:pt x="3164574" y="1560698"/>
                </a:cubicBezTo>
                <a:close/>
                <a:moveTo>
                  <a:pt x="2384224" y="1560698"/>
                </a:moveTo>
                <a:cubicBezTo>
                  <a:pt x="2408069" y="1560698"/>
                  <a:pt x="2427399" y="1580028"/>
                  <a:pt x="2427399" y="1603873"/>
                </a:cubicBezTo>
                <a:cubicBezTo>
                  <a:pt x="2427399" y="1627718"/>
                  <a:pt x="2408069" y="1647048"/>
                  <a:pt x="2384224" y="1647048"/>
                </a:cubicBezTo>
                <a:cubicBezTo>
                  <a:pt x="2360379" y="1647048"/>
                  <a:pt x="2341049" y="1627718"/>
                  <a:pt x="2341049" y="1603873"/>
                </a:cubicBezTo>
                <a:cubicBezTo>
                  <a:pt x="2341049" y="1580028"/>
                  <a:pt x="2360379" y="1560698"/>
                  <a:pt x="2384224" y="1560698"/>
                </a:cubicBezTo>
                <a:close/>
                <a:moveTo>
                  <a:pt x="1603874" y="1560698"/>
                </a:moveTo>
                <a:cubicBezTo>
                  <a:pt x="1627719" y="1560698"/>
                  <a:pt x="1647049" y="1580028"/>
                  <a:pt x="1647049" y="1603873"/>
                </a:cubicBezTo>
                <a:cubicBezTo>
                  <a:pt x="1647049" y="1627718"/>
                  <a:pt x="1627719" y="1647048"/>
                  <a:pt x="1603874" y="1647048"/>
                </a:cubicBezTo>
                <a:cubicBezTo>
                  <a:pt x="1580029" y="1647048"/>
                  <a:pt x="1560699" y="1627718"/>
                  <a:pt x="1560699" y="1603873"/>
                </a:cubicBezTo>
                <a:cubicBezTo>
                  <a:pt x="1560699" y="1580028"/>
                  <a:pt x="1580029" y="1560698"/>
                  <a:pt x="1603874" y="1560698"/>
                </a:cubicBezTo>
                <a:close/>
                <a:moveTo>
                  <a:pt x="823525" y="1560698"/>
                </a:moveTo>
                <a:cubicBezTo>
                  <a:pt x="847370" y="1560698"/>
                  <a:pt x="866700" y="1580028"/>
                  <a:pt x="866700" y="1603873"/>
                </a:cubicBezTo>
                <a:cubicBezTo>
                  <a:pt x="866700" y="1627718"/>
                  <a:pt x="847370" y="1647048"/>
                  <a:pt x="823525" y="1647048"/>
                </a:cubicBezTo>
                <a:cubicBezTo>
                  <a:pt x="799680" y="1647048"/>
                  <a:pt x="780350" y="1627718"/>
                  <a:pt x="780350" y="1603873"/>
                </a:cubicBezTo>
                <a:cubicBezTo>
                  <a:pt x="780350" y="1580028"/>
                  <a:pt x="799680" y="1560698"/>
                  <a:pt x="823525" y="1560698"/>
                </a:cubicBezTo>
                <a:close/>
                <a:moveTo>
                  <a:pt x="43175" y="1560698"/>
                </a:moveTo>
                <a:cubicBezTo>
                  <a:pt x="67020" y="1560698"/>
                  <a:pt x="86350" y="1580028"/>
                  <a:pt x="86350" y="1603873"/>
                </a:cubicBezTo>
                <a:cubicBezTo>
                  <a:pt x="86350" y="1627718"/>
                  <a:pt x="67020" y="1647048"/>
                  <a:pt x="43175" y="1647048"/>
                </a:cubicBezTo>
                <a:cubicBezTo>
                  <a:pt x="19330" y="1647048"/>
                  <a:pt x="0" y="1627718"/>
                  <a:pt x="0" y="1603873"/>
                </a:cubicBezTo>
                <a:cubicBezTo>
                  <a:pt x="0" y="1580028"/>
                  <a:pt x="19330" y="1560698"/>
                  <a:pt x="43175" y="1560698"/>
                </a:cubicBezTo>
                <a:close/>
                <a:moveTo>
                  <a:pt x="43175" y="780354"/>
                </a:moveTo>
                <a:cubicBezTo>
                  <a:pt x="67020" y="780354"/>
                  <a:pt x="86350" y="799684"/>
                  <a:pt x="86350" y="823528"/>
                </a:cubicBezTo>
                <a:cubicBezTo>
                  <a:pt x="86350" y="847373"/>
                  <a:pt x="67020" y="866703"/>
                  <a:pt x="43175" y="866703"/>
                </a:cubicBezTo>
                <a:cubicBezTo>
                  <a:pt x="19330" y="866703"/>
                  <a:pt x="0" y="847373"/>
                  <a:pt x="0" y="823528"/>
                </a:cubicBezTo>
                <a:cubicBezTo>
                  <a:pt x="0" y="799684"/>
                  <a:pt x="19330" y="780354"/>
                  <a:pt x="43175" y="780354"/>
                </a:cubicBezTo>
                <a:close/>
                <a:moveTo>
                  <a:pt x="1603874" y="780353"/>
                </a:moveTo>
                <a:cubicBezTo>
                  <a:pt x="1627719" y="780353"/>
                  <a:pt x="1647049" y="799683"/>
                  <a:pt x="1647049" y="823528"/>
                </a:cubicBezTo>
                <a:cubicBezTo>
                  <a:pt x="1647049" y="847373"/>
                  <a:pt x="1627719" y="866703"/>
                  <a:pt x="1603874" y="866703"/>
                </a:cubicBezTo>
                <a:cubicBezTo>
                  <a:pt x="1580029" y="866703"/>
                  <a:pt x="1560699" y="847373"/>
                  <a:pt x="1560699" y="823528"/>
                </a:cubicBezTo>
                <a:cubicBezTo>
                  <a:pt x="1560699" y="799683"/>
                  <a:pt x="1580029" y="780353"/>
                  <a:pt x="1603874" y="780353"/>
                </a:cubicBezTo>
                <a:close/>
                <a:moveTo>
                  <a:pt x="823525" y="780352"/>
                </a:moveTo>
                <a:cubicBezTo>
                  <a:pt x="847370" y="780352"/>
                  <a:pt x="866700" y="799682"/>
                  <a:pt x="866700" y="823527"/>
                </a:cubicBezTo>
                <a:cubicBezTo>
                  <a:pt x="866700" y="847372"/>
                  <a:pt x="847370" y="866702"/>
                  <a:pt x="823525" y="866702"/>
                </a:cubicBezTo>
                <a:cubicBezTo>
                  <a:pt x="799680" y="866702"/>
                  <a:pt x="780350" y="847372"/>
                  <a:pt x="780350" y="823527"/>
                </a:cubicBezTo>
                <a:cubicBezTo>
                  <a:pt x="780350" y="799682"/>
                  <a:pt x="799680" y="780352"/>
                  <a:pt x="823525" y="780352"/>
                </a:cubicBezTo>
                <a:close/>
                <a:moveTo>
                  <a:pt x="3164574" y="780351"/>
                </a:moveTo>
                <a:cubicBezTo>
                  <a:pt x="3188419" y="780351"/>
                  <a:pt x="3207749" y="799681"/>
                  <a:pt x="3207749" y="823526"/>
                </a:cubicBezTo>
                <a:cubicBezTo>
                  <a:pt x="3207749" y="847371"/>
                  <a:pt x="3188419" y="866701"/>
                  <a:pt x="3164574" y="866701"/>
                </a:cubicBezTo>
                <a:cubicBezTo>
                  <a:pt x="3140729" y="866701"/>
                  <a:pt x="3121399" y="847371"/>
                  <a:pt x="3121399" y="823526"/>
                </a:cubicBezTo>
                <a:cubicBezTo>
                  <a:pt x="3121399" y="799681"/>
                  <a:pt x="3140729" y="780351"/>
                  <a:pt x="3164574" y="780351"/>
                </a:cubicBezTo>
                <a:close/>
                <a:moveTo>
                  <a:pt x="2384224" y="780350"/>
                </a:moveTo>
                <a:cubicBezTo>
                  <a:pt x="2408069" y="780350"/>
                  <a:pt x="2427399" y="799680"/>
                  <a:pt x="2427399" y="823525"/>
                </a:cubicBezTo>
                <a:cubicBezTo>
                  <a:pt x="2427399" y="847370"/>
                  <a:pt x="2408069" y="866700"/>
                  <a:pt x="2384224" y="866700"/>
                </a:cubicBezTo>
                <a:cubicBezTo>
                  <a:pt x="2360379" y="866700"/>
                  <a:pt x="2341049" y="847370"/>
                  <a:pt x="2341049" y="823525"/>
                </a:cubicBezTo>
                <a:cubicBezTo>
                  <a:pt x="2341049" y="799680"/>
                  <a:pt x="2360379" y="780350"/>
                  <a:pt x="2384224" y="780350"/>
                </a:cubicBezTo>
                <a:close/>
                <a:moveTo>
                  <a:pt x="43175" y="3"/>
                </a:moveTo>
                <a:cubicBezTo>
                  <a:pt x="67020" y="3"/>
                  <a:pt x="86350" y="19691"/>
                  <a:pt x="86350" y="43978"/>
                </a:cubicBezTo>
                <a:cubicBezTo>
                  <a:pt x="86350" y="68265"/>
                  <a:pt x="67020" y="87953"/>
                  <a:pt x="43175" y="87953"/>
                </a:cubicBezTo>
                <a:cubicBezTo>
                  <a:pt x="19330" y="87953"/>
                  <a:pt x="0" y="68265"/>
                  <a:pt x="0" y="43978"/>
                </a:cubicBezTo>
                <a:cubicBezTo>
                  <a:pt x="0" y="19691"/>
                  <a:pt x="19330" y="3"/>
                  <a:pt x="43175" y="3"/>
                </a:cubicBezTo>
                <a:close/>
                <a:moveTo>
                  <a:pt x="1603874" y="3"/>
                </a:moveTo>
                <a:cubicBezTo>
                  <a:pt x="1627719" y="3"/>
                  <a:pt x="1647049" y="19691"/>
                  <a:pt x="1647049" y="43978"/>
                </a:cubicBezTo>
                <a:cubicBezTo>
                  <a:pt x="1647049" y="68265"/>
                  <a:pt x="1627719" y="87953"/>
                  <a:pt x="1603874" y="87953"/>
                </a:cubicBezTo>
                <a:cubicBezTo>
                  <a:pt x="1580029" y="87953"/>
                  <a:pt x="1560699" y="68265"/>
                  <a:pt x="1560699" y="43978"/>
                </a:cubicBezTo>
                <a:cubicBezTo>
                  <a:pt x="1560699" y="19691"/>
                  <a:pt x="1580029" y="3"/>
                  <a:pt x="1603874" y="3"/>
                </a:cubicBezTo>
                <a:close/>
                <a:moveTo>
                  <a:pt x="823525" y="2"/>
                </a:moveTo>
                <a:cubicBezTo>
                  <a:pt x="847370" y="2"/>
                  <a:pt x="866700" y="19690"/>
                  <a:pt x="866700" y="43977"/>
                </a:cubicBezTo>
                <a:cubicBezTo>
                  <a:pt x="866700" y="68264"/>
                  <a:pt x="847370" y="87952"/>
                  <a:pt x="823525" y="87952"/>
                </a:cubicBezTo>
                <a:cubicBezTo>
                  <a:pt x="799680" y="87952"/>
                  <a:pt x="780350" y="68264"/>
                  <a:pt x="780350" y="43977"/>
                </a:cubicBezTo>
                <a:cubicBezTo>
                  <a:pt x="780350" y="19690"/>
                  <a:pt x="799680" y="2"/>
                  <a:pt x="823525" y="2"/>
                </a:cubicBezTo>
                <a:close/>
                <a:moveTo>
                  <a:pt x="3164574" y="1"/>
                </a:moveTo>
                <a:cubicBezTo>
                  <a:pt x="3188419" y="1"/>
                  <a:pt x="3207749" y="19689"/>
                  <a:pt x="3207749" y="43976"/>
                </a:cubicBezTo>
                <a:lnTo>
                  <a:pt x="3207749" y="43976"/>
                </a:lnTo>
                <a:cubicBezTo>
                  <a:pt x="3207749" y="68263"/>
                  <a:pt x="3188419" y="87951"/>
                  <a:pt x="3164574" y="87951"/>
                </a:cubicBezTo>
                <a:cubicBezTo>
                  <a:pt x="3140729" y="87951"/>
                  <a:pt x="3121399" y="68263"/>
                  <a:pt x="3121399" y="43976"/>
                </a:cubicBezTo>
                <a:lnTo>
                  <a:pt x="3121399" y="43976"/>
                </a:lnTo>
                <a:cubicBezTo>
                  <a:pt x="3121399" y="19689"/>
                  <a:pt x="3140729" y="1"/>
                  <a:pt x="3164574" y="1"/>
                </a:cubicBezTo>
                <a:close/>
                <a:moveTo>
                  <a:pt x="2384224" y="0"/>
                </a:moveTo>
                <a:cubicBezTo>
                  <a:pt x="2408069" y="0"/>
                  <a:pt x="2427399" y="19688"/>
                  <a:pt x="2427399" y="43975"/>
                </a:cubicBezTo>
                <a:lnTo>
                  <a:pt x="2427399" y="43975"/>
                </a:lnTo>
                <a:cubicBezTo>
                  <a:pt x="2427399" y="68262"/>
                  <a:pt x="2408069" y="87950"/>
                  <a:pt x="2384224" y="87950"/>
                </a:cubicBezTo>
                <a:cubicBezTo>
                  <a:pt x="2360379" y="87950"/>
                  <a:pt x="2341049" y="68262"/>
                  <a:pt x="2341049" y="43975"/>
                </a:cubicBezTo>
                <a:lnTo>
                  <a:pt x="2341049" y="43975"/>
                </a:lnTo>
                <a:cubicBezTo>
                  <a:pt x="2341049" y="19688"/>
                  <a:pt x="2360379" y="0"/>
                  <a:pt x="2384224" y="0"/>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noAutofit/>
          </a:bodyPr>
          <a:lstStyle/>
          <a:p>
            <a:endParaRPr lang="nl-NL" sz="1799"/>
          </a:p>
        </p:txBody>
      </p:sp>
      <p:sp>
        <p:nvSpPr>
          <p:cNvPr id="8" name="Titel 7"/>
          <p:cNvSpPr>
            <a:spLocks noGrp="1"/>
          </p:cNvSpPr>
          <p:nvPr>
            <p:ph type="title" hasCustomPrompt="1"/>
          </p:nvPr>
        </p:nvSpPr>
        <p:spPr bwMode="gray">
          <a:xfrm>
            <a:off x="336859" y="1682624"/>
            <a:ext cx="7486882" cy="1602360"/>
          </a:xfrm>
        </p:spPr>
        <p:txBody>
          <a:bodyPr/>
          <a:lstStyle/>
          <a:p>
            <a:r>
              <a:rPr lang="nl-NL" noProof="1"/>
              <a:t>[Titel]</a:t>
            </a:r>
            <a:endParaRPr lang="nl-NL"/>
          </a:p>
        </p:txBody>
      </p:sp>
      <p:sp>
        <p:nvSpPr>
          <p:cNvPr id="5" name="Tijdelijke aanduiding voor tekst 4">
            <a:extLst>
              <a:ext uri="{FF2B5EF4-FFF2-40B4-BE49-F238E27FC236}">
                <a16:creationId xmlns:a16="http://schemas.microsoft.com/office/drawing/2014/main" id="{7232FFD2-7728-42B0-A866-02BCAF76BF61}"/>
              </a:ext>
            </a:extLst>
          </p:cNvPr>
          <p:cNvSpPr>
            <a:spLocks noGrp="1"/>
          </p:cNvSpPr>
          <p:nvPr>
            <p:ph type="body" sz="quarter" idx="14" hasCustomPrompt="1"/>
          </p:nvPr>
        </p:nvSpPr>
        <p:spPr bwMode="gray">
          <a:xfrm>
            <a:off x="336859" y="3429001"/>
            <a:ext cx="7486882" cy="1800225"/>
          </a:xfrm>
        </p:spPr>
        <p:txBody>
          <a:bodyPr/>
          <a:lstStyle>
            <a:lvl1pPr marL="0" indent="0">
              <a:lnSpc>
                <a:spcPct val="128000"/>
              </a:lnSpc>
              <a:buFontTx/>
              <a:buNone/>
              <a:defRPr sz="1999" b="0">
                <a:solidFill>
                  <a:schemeClr val="accent1"/>
                </a:solidFill>
              </a:defRPr>
            </a:lvl1pPr>
            <a:lvl2pPr marL="323903" indent="0">
              <a:lnSpc>
                <a:spcPct val="128000"/>
              </a:lnSpc>
              <a:buFontTx/>
              <a:buNone/>
              <a:defRPr sz="1999">
                <a:solidFill>
                  <a:schemeClr val="accent1"/>
                </a:solidFill>
              </a:defRPr>
            </a:lvl2pPr>
            <a:lvl3pPr marL="647806" indent="0">
              <a:lnSpc>
                <a:spcPct val="128000"/>
              </a:lnSpc>
              <a:buFontTx/>
              <a:buNone/>
              <a:defRPr sz="1999">
                <a:solidFill>
                  <a:schemeClr val="accent1"/>
                </a:solidFill>
              </a:defRPr>
            </a:lvl3pPr>
            <a:lvl4pPr>
              <a:lnSpc>
                <a:spcPct val="128000"/>
              </a:lnSpc>
              <a:buFontTx/>
              <a:buNone/>
              <a:defRPr sz="1999">
                <a:solidFill>
                  <a:schemeClr val="accent1"/>
                </a:solidFill>
              </a:defRPr>
            </a:lvl4pPr>
            <a:lvl5pPr>
              <a:lnSpc>
                <a:spcPct val="128000"/>
              </a:lnSpc>
              <a:buFontTx/>
              <a:buNone/>
              <a:defRPr sz="1999">
                <a:solidFill>
                  <a:schemeClr val="accent1"/>
                </a:solidFill>
              </a:defRPr>
            </a:lvl5pPr>
            <a:lvl6pPr>
              <a:lnSpc>
                <a:spcPct val="128000"/>
              </a:lnSpc>
              <a:buFontTx/>
              <a:buNone/>
              <a:defRPr sz="1999">
                <a:solidFill>
                  <a:schemeClr val="accent1"/>
                </a:solidFill>
              </a:defRPr>
            </a:lvl6pPr>
            <a:lvl7pPr>
              <a:lnSpc>
                <a:spcPct val="128000"/>
              </a:lnSpc>
              <a:buFontTx/>
              <a:buNone/>
              <a:defRPr sz="1999">
                <a:solidFill>
                  <a:schemeClr val="accent1"/>
                </a:solidFill>
              </a:defRPr>
            </a:lvl7pPr>
            <a:lvl8pPr>
              <a:lnSpc>
                <a:spcPct val="128000"/>
              </a:lnSpc>
              <a:buFontTx/>
              <a:buNone/>
              <a:defRPr sz="1999">
                <a:solidFill>
                  <a:schemeClr val="accent1"/>
                </a:solidFill>
              </a:defRPr>
            </a:lvl8pPr>
            <a:lvl9pPr>
              <a:lnSpc>
                <a:spcPct val="128000"/>
              </a:lnSpc>
              <a:buFontTx/>
              <a:buNone/>
              <a:defRPr sz="1999">
                <a:solidFill>
                  <a:schemeClr val="accent1"/>
                </a:solidFill>
              </a:defRPr>
            </a:lvl9pPr>
          </a:lstStyle>
          <a:p>
            <a:pPr lvl="0"/>
            <a:r>
              <a:rPr lang="nl-NL"/>
              <a:t>[Tekst]</a:t>
            </a:r>
          </a:p>
        </p:txBody>
      </p:sp>
      <p:pic>
        <p:nvPicPr>
          <p:cNvPr id="15" name="Afbeelding 14" descr="Afbeelding met tekening&#10;&#10;Automatisch gegenereerde beschrijving">
            <a:extLst>
              <a:ext uri="{FF2B5EF4-FFF2-40B4-BE49-F238E27FC236}">
                <a16:creationId xmlns:a16="http://schemas.microsoft.com/office/drawing/2014/main" id="{9C2A6A89-64EC-4D6B-A518-57732528E079}"/>
              </a:ext>
            </a:extLst>
          </p:cNvPr>
          <p:cNvPicPr>
            <a:picLocks noChangeAspect="1"/>
          </p:cNvPicPr>
          <p:nvPr userDrawn="1"/>
        </p:nvPicPr>
        <p:blipFill>
          <a:blip r:embed="rId2"/>
          <a:stretch>
            <a:fillRect/>
          </a:stretch>
        </p:blipFill>
        <p:spPr>
          <a:xfrm>
            <a:off x="97005" y="6215083"/>
            <a:ext cx="1919500" cy="720000"/>
          </a:xfrm>
          <a:prstGeom prst="rect">
            <a:avLst/>
          </a:prstGeom>
        </p:spPr>
      </p:pic>
      <p:grpSp>
        <p:nvGrpSpPr>
          <p:cNvPr id="16" name="Group 4">
            <a:extLst>
              <a:ext uri="{FF2B5EF4-FFF2-40B4-BE49-F238E27FC236}">
                <a16:creationId xmlns:a16="http://schemas.microsoft.com/office/drawing/2014/main" id="{F3BE12E3-6A66-4244-A3E5-19605A19F70B}"/>
              </a:ext>
            </a:extLst>
          </p:cNvPr>
          <p:cNvGrpSpPr>
            <a:grpSpLocks noChangeAspect="1"/>
          </p:cNvGrpSpPr>
          <p:nvPr userDrawn="1"/>
        </p:nvGrpSpPr>
        <p:grpSpPr bwMode="gray">
          <a:xfrm>
            <a:off x="11319103" y="5988057"/>
            <a:ext cx="491997" cy="490538"/>
            <a:chOff x="7132" y="3772"/>
            <a:chExt cx="310" cy="309"/>
          </a:xfrm>
        </p:grpSpPr>
        <p:sp>
          <p:nvSpPr>
            <p:cNvPr id="17" name="Rectangle 5">
              <a:extLst>
                <a:ext uri="{FF2B5EF4-FFF2-40B4-BE49-F238E27FC236}">
                  <a16:creationId xmlns:a16="http://schemas.microsoft.com/office/drawing/2014/main" id="{E973E2DD-B12F-41C7-93D8-328A3A344242}"/>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8" name="Freeform 6">
              <a:extLst>
                <a:ext uri="{FF2B5EF4-FFF2-40B4-BE49-F238E27FC236}">
                  <a16:creationId xmlns:a16="http://schemas.microsoft.com/office/drawing/2014/main" id="{1DF235ED-DF94-40AC-A4BE-59FCC72C3E0B}"/>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9" name="Freeform 7">
              <a:extLst>
                <a:ext uri="{FF2B5EF4-FFF2-40B4-BE49-F238E27FC236}">
                  <a16:creationId xmlns:a16="http://schemas.microsoft.com/office/drawing/2014/main" id="{396D95E7-8F9A-43C6-A5BC-40E63B7134C8}"/>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1082711032"/>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el, inhoud links en foto rechts">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7"/>
          </p:nvPr>
        </p:nvSpPr>
        <p:spPr/>
        <p:txBody>
          <a:bodyPr/>
          <a:lstStyle/>
          <a:p>
            <a:fld id="{1336C48C-F87C-4E4B-81EF-5027B17D1F61}" type="slidenum">
              <a:rPr lang="nl-NL" noProof="1" smtClean="0"/>
              <a:pPr/>
              <a:t>‹#›</a:t>
            </a:fld>
            <a:endParaRPr lang="nl-NL" noProof="1"/>
          </a:p>
        </p:txBody>
      </p:sp>
      <p:sp>
        <p:nvSpPr>
          <p:cNvPr id="7" name="Rechthoek 6">
            <a:extLst>
              <a:ext uri="{FF2B5EF4-FFF2-40B4-BE49-F238E27FC236}">
                <a16:creationId xmlns:a16="http://schemas.microsoft.com/office/drawing/2014/main" id="{D4DBBE2A-F466-42D7-BBC5-ADE323BFC80E}"/>
              </a:ext>
            </a:extLst>
          </p:cNvPr>
          <p:cNvSpPr>
            <a:spLocks/>
          </p:cNvSpPr>
          <p:nvPr userDrawn="1"/>
        </p:nvSpPr>
        <p:spPr bwMode="gray">
          <a:xfrm>
            <a:off x="7716389" y="1"/>
            <a:ext cx="4473995"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85" name="Rectangle 5">
            <a:extLst>
              <a:ext uri="{FF2B5EF4-FFF2-40B4-BE49-F238E27FC236}">
                <a16:creationId xmlns:a16="http://schemas.microsoft.com/office/drawing/2014/main" id="{92F84192-F521-4ABD-912F-764356C2A912}"/>
              </a:ext>
            </a:extLst>
          </p:cNvPr>
          <p:cNvSpPr>
            <a:spLocks noChangeArrowheads="1"/>
          </p:cNvSpPr>
          <p:nvPr userDrawn="1"/>
        </p:nvSpPr>
        <p:spPr bwMode="gray">
          <a:xfrm>
            <a:off x="11315928" y="5992026"/>
            <a:ext cx="491997" cy="490538"/>
          </a:xfrm>
          <a:prstGeom prst="rect">
            <a:avLst/>
          </a:prstGeom>
          <a:solidFill>
            <a:srgbClr val="201A58"/>
          </a:solidFill>
          <a:ln w="19050">
            <a:solidFill>
              <a:srgbClr val="201A58"/>
            </a:solidFill>
            <a:miter lim="800000"/>
            <a:headEnd/>
            <a:tailEnd/>
          </a:ln>
        </p:spPr>
        <p:txBody>
          <a:bodyPr vert="horz" wrap="square" lIns="91416" tIns="45708" rIns="91416" bIns="45708" numCol="1" anchor="t" anchorCtr="0" compatLnSpc="1">
            <a:prstTxWarp prst="textNoShape">
              <a:avLst/>
            </a:prstTxWarp>
          </a:bodyPr>
          <a:lstStyle/>
          <a:p>
            <a:endParaRPr lang="nl-NL" sz="1799"/>
          </a:p>
        </p:txBody>
      </p:sp>
      <p:sp>
        <p:nvSpPr>
          <p:cNvPr id="83" name="Tijdelijke aanduiding voor afbeelding 82">
            <a:extLst>
              <a:ext uri="{FF2B5EF4-FFF2-40B4-BE49-F238E27FC236}">
                <a16:creationId xmlns:a16="http://schemas.microsoft.com/office/drawing/2014/main" id="{017D63A0-424D-4056-9DD6-5778D91A82BC}"/>
              </a:ext>
            </a:extLst>
          </p:cNvPr>
          <p:cNvSpPr>
            <a:spLocks noGrp="1"/>
          </p:cNvSpPr>
          <p:nvPr>
            <p:ph type="pic" sz="quarter" idx="14" hasCustomPrompt="1"/>
          </p:nvPr>
        </p:nvSpPr>
        <p:spPr bwMode="gray">
          <a:xfrm>
            <a:off x="7716415" y="0"/>
            <a:ext cx="4473997" cy="6858000"/>
          </a:xfrm>
          <a:custGeom>
            <a:avLst/>
            <a:gdLst>
              <a:gd name="connsiteX0" fmla="*/ 3032914 w 4475162"/>
              <a:gd name="connsiteY0" fmla="*/ 6130558 h 6858000"/>
              <a:gd name="connsiteX1" fmla="*/ 2989739 w 4475162"/>
              <a:gd name="connsiteY1" fmla="*/ 6173733 h 6858000"/>
              <a:gd name="connsiteX2" fmla="*/ 3032914 w 4475162"/>
              <a:gd name="connsiteY2" fmla="*/ 6216908 h 6858000"/>
              <a:gd name="connsiteX3" fmla="*/ 3076089 w 4475162"/>
              <a:gd name="connsiteY3" fmla="*/ 6173733 h 6858000"/>
              <a:gd name="connsiteX4" fmla="*/ 3032914 w 4475162"/>
              <a:gd name="connsiteY4" fmla="*/ 6130558 h 6858000"/>
              <a:gd name="connsiteX5" fmla="*/ 2252564 w 4475162"/>
              <a:gd name="connsiteY5" fmla="*/ 6130558 h 6858000"/>
              <a:gd name="connsiteX6" fmla="*/ 2209389 w 4475162"/>
              <a:gd name="connsiteY6" fmla="*/ 6173733 h 6858000"/>
              <a:gd name="connsiteX7" fmla="*/ 2252564 w 4475162"/>
              <a:gd name="connsiteY7" fmla="*/ 6216908 h 6858000"/>
              <a:gd name="connsiteX8" fmla="*/ 2295739 w 4475162"/>
              <a:gd name="connsiteY8" fmla="*/ 6173733 h 6858000"/>
              <a:gd name="connsiteX9" fmla="*/ 2252564 w 4475162"/>
              <a:gd name="connsiteY9" fmla="*/ 6130558 h 6858000"/>
              <a:gd name="connsiteX10" fmla="*/ 1472215 w 4475162"/>
              <a:gd name="connsiteY10" fmla="*/ 6130558 h 6858000"/>
              <a:gd name="connsiteX11" fmla="*/ 1429040 w 4475162"/>
              <a:gd name="connsiteY11" fmla="*/ 6173733 h 6858000"/>
              <a:gd name="connsiteX12" fmla="*/ 1472215 w 4475162"/>
              <a:gd name="connsiteY12" fmla="*/ 6216908 h 6858000"/>
              <a:gd name="connsiteX13" fmla="*/ 1515390 w 4475162"/>
              <a:gd name="connsiteY13" fmla="*/ 6173733 h 6858000"/>
              <a:gd name="connsiteX14" fmla="*/ 1472215 w 4475162"/>
              <a:gd name="connsiteY14" fmla="*/ 6130558 h 6858000"/>
              <a:gd name="connsiteX15" fmla="*/ 691865 w 4475162"/>
              <a:gd name="connsiteY15" fmla="*/ 6130558 h 6858000"/>
              <a:gd name="connsiteX16" fmla="*/ 648690 w 4475162"/>
              <a:gd name="connsiteY16" fmla="*/ 6173733 h 6858000"/>
              <a:gd name="connsiteX17" fmla="*/ 691865 w 4475162"/>
              <a:gd name="connsiteY17" fmla="*/ 6216908 h 6858000"/>
              <a:gd name="connsiteX18" fmla="*/ 735040 w 4475162"/>
              <a:gd name="connsiteY18" fmla="*/ 6173733 h 6858000"/>
              <a:gd name="connsiteX19" fmla="*/ 691865 w 4475162"/>
              <a:gd name="connsiteY19" fmla="*/ 6130558 h 6858000"/>
              <a:gd name="connsiteX20" fmla="*/ 3603625 w 4475162"/>
              <a:gd name="connsiteY20" fmla="*/ 5988057 h 6858000"/>
              <a:gd name="connsiteX21" fmla="*/ 3603625 w 4475162"/>
              <a:gd name="connsiteY21" fmla="*/ 6478595 h 6858000"/>
              <a:gd name="connsiteX22" fmla="*/ 4095750 w 4475162"/>
              <a:gd name="connsiteY22" fmla="*/ 6478595 h 6858000"/>
              <a:gd name="connsiteX23" fmla="*/ 4095750 w 4475162"/>
              <a:gd name="connsiteY23" fmla="*/ 5988057 h 6858000"/>
              <a:gd name="connsiteX24" fmla="*/ 3813264 w 4475162"/>
              <a:gd name="connsiteY24" fmla="*/ 5350208 h 6858000"/>
              <a:gd name="connsiteX25" fmla="*/ 3770089 w 4475162"/>
              <a:gd name="connsiteY25" fmla="*/ 5393383 h 6858000"/>
              <a:gd name="connsiteX26" fmla="*/ 3813264 w 4475162"/>
              <a:gd name="connsiteY26" fmla="*/ 5436558 h 6858000"/>
              <a:gd name="connsiteX27" fmla="*/ 3856439 w 4475162"/>
              <a:gd name="connsiteY27" fmla="*/ 5393383 h 6858000"/>
              <a:gd name="connsiteX28" fmla="*/ 3813264 w 4475162"/>
              <a:gd name="connsiteY28" fmla="*/ 5350208 h 6858000"/>
              <a:gd name="connsiteX29" fmla="*/ 3032914 w 4475162"/>
              <a:gd name="connsiteY29" fmla="*/ 5350208 h 6858000"/>
              <a:gd name="connsiteX30" fmla="*/ 2989739 w 4475162"/>
              <a:gd name="connsiteY30" fmla="*/ 5393383 h 6858000"/>
              <a:gd name="connsiteX31" fmla="*/ 3032914 w 4475162"/>
              <a:gd name="connsiteY31" fmla="*/ 5436558 h 6858000"/>
              <a:gd name="connsiteX32" fmla="*/ 3076089 w 4475162"/>
              <a:gd name="connsiteY32" fmla="*/ 5393383 h 6858000"/>
              <a:gd name="connsiteX33" fmla="*/ 3032914 w 4475162"/>
              <a:gd name="connsiteY33" fmla="*/ 5350208 h 6858000"/>
              <a:gd name="connsiteX34" fmla="*/ 2252564 w 4475162"/>
              <a:gd name="connsiteY34" fmla="*/ 5350208 h 6858000"/>
              <a:gd name="connsiteX35" fmla="*/ 2209389 w 4475162"/>
              <a:gd name="connsiteY35" fmla="*/ 5393383 h 6858000"/>
              <a:gd name="connsiteX36" fmla="*/ 2252564 w 4475162"/>
              <a:gd name="connsiteY36" fmla="*/ 5436558 h 6858000"/>
              <a:gd name="connsiteX37" fmla="*/ 2295739 w 4475162"/>
              <a:gd name="connsiteY37" fmla="*/ 5393383 h 6858000"/>
              <a:gd name="connsiteX38" fmla="*/ 2252564 w 4475162"/>
              <a:gd name="connsiteY38" fmla="*/ 5350208 h 6858000"/>
              <a:gd name="connsiteX39" fmla="*/ 1472215 w 4475162"/>
              <a:gd name="connsiteY39" fmla="*/ 5350208 h 6858000"/>
              <a:gd name="connsiteX40" fmla="*/ 1429040 w 4475162"/>
              <a:gd name="connsiteY40" fmla="*/ 5393383 h 6858000"/>
              <a:gd name="connsiteX41" fmla="*/ 1472215 w 4475162"/>
              <a:gd name="connsiteY41" fmla="*/ 5436558 h 6858000"/>
              <a:gd name="connsiteX42" fmla="*/ 1515390 w 4475162"/>
              <a:gd name="connsiteY42" fmla="*/ 5393383 h 6858000"/>
              <a:gd name="connsiteX43" fmla="*/ 1472215 w 4475162"/>
              <a:gd name="connsiteY43" fmla="*/ 5350208 h 6858000"/>
              <a:gd name="connsiteX44" fmla="*/ 691865 w 4475162"/>
              <a:gd name="connsiteY44" fmla="*/ 5350208 h 6858000"/>
              <a:gd name="connsiteX45" fmla="*/ 648690 w 4475162"/>
              <a:gd name="connsiteY45" fmla="*/ 5393383 h 6858000"/>
              <a:gd name="connsiteX46" fmla="*/ 691865 w 4475162"/>
              <a:gd name="connsiteY46" fmla="*/ 5436558 h 6858000"/>
              <a:gd name="connsiteX47" fmla="*/ 735040 w 4475162"/>
              <a:gd name="connsiteY47" fmla="*/ 5393383 h 6858000"/>
              <a:gd name="connsiteX48" fmla="*/ 691865 w 4475162"/>
              <a:gd name="connsiteY48" fmla="*/ 5350208 h 6858000"/>
              <a:gd name="connsiteX49" fmla="*/ 3813264 w 4475162"/>
              <a:gd name="connsiteY49" fmla="*/ 4571458 h 6858000"/>
              <a:gd name="connsiteX50" fmla="*/ 3770089 w 4475162"/>
              <a:gd name="connsiteY50" fmla="*/ 4614633 h 6858000"/>
              <a:gd name="connsiteX51" fmla="*/ 3813264 w 4475162"/>
              <a:gd name="connsiteY51" fmla="*/ 4657808 h 6858000"/>
              <a:gd name="connsiteX52" fmla="*/ 3856439 w 4475162"/>
              <a:gd name="connsiteY52" fmla="*/ 4614633 h 6858000"/>
              <a:gd name="connsiteX53" fmla="*/ 3813264 w 4475162"/>
              <a:gd name="connsiteY53" fmla="*/ 4571458 h 6858000"/>
              <a:gd name="connsiteX54" fmla="*/ 3032914 w 4475162"/>
              <a:gd name="connsiteY54" fmla="*/ 4571458 h 6858000"/>
              <a:gd name="connsiteX55" fmla="*/ 2989739 w 4475162"/>
              <a:gd name="connsiteY55" fmla="*/ 4614633 h 6858000"/>
              <a:gd name="connsiteX56" fmla="*/ 3032914 w 4475162"/>
              <a:gd name="connsiteY56" fmla="*/ 4657808 h 6858000"/>
              <a:gd name="connsiteX57" fmla="*/ 3076089 w 4475162"/>
              <a:gd name="connsiteY57" fmla="*/ 4614633 h 6858000"/>
              <a:gd name="connsiteX58" fmla="*/ 3032914 w 4475162"/>
              <a:gd name="connsiteY58" fmla="*/ 4571458 h 6858000"/>
              <a:gd name="connsiteX59" fmla="*/ 2252564 w 4475162"/>
              <a:gd name="connsiteY59" fmla="*/ 4571458 h 6858000"/>
              <a:gd name="connsiteX60" fmla="*/ 2209389 w 4475162"/>
              <a:gd name="connsiteY60" fmla="*/ 4614633 h 6858000"/>
              <a:gd name="connsiteX61" fmla="*/ 2252564 w 4475162"/>
              <a:gd name="connsiteY61" fmla="*/ 4657808 h 6858000"/>
              <a:gd name="connsiteX62" fmla="*/ 2295739 w 4475162"/>
              <a:gd name="connsiteY62" fmla="*/ 4614633 h 6858000"/>
              <a:gd name="connsiteX63" fmla="*/ 2252564 w 4475162"/>
              <a:gd name="connsiteY63" fmla="*/ 4571458 h 6858000"/>
              <a:gd name="connsiteX64" fmla="*/ 1472215 w 4475162"/>
              <a:gd name="connsiteY64" fmla="*/ 4571458 h 6858000"/>
              <a:gd name="connsiteX65" fmla="*/ 1429040 w 4475162"/>
              <a:gd name="connsiteY65" fmla="*/ 4614633 h 6858000"/>
              <a:gd name="connsiteX66" fmla="*/ 1472215 w 4475162"/>
              <a:gd name="connsiteY66" fmla="*/ 4657808 h 6858000"/>
              <a:gd name="connsiteX67" fmla="*/ 1515390 w 4475162"/>
              <a:gd name="connsiteY67" fmla="*/ 4614633 h 6858000"/>
              <a:gd name="connsiteX68" fmla="*/ 1472215 w 4475162"/>
              <a:gd name="connsiteY68" fmla="*/ 4571458 h 6858000"/>
              <a:gd name="connsiteX69" fmla="*/ 691865 w 4475162"/>
              <a:gd name="connsiteY69" fmla="*/ 4571458 h 6858000"/>
              <a:gd name="connsiteX70" fmla="*/ 648690 w 4475162"/>
              <a:gd name="connsiteY70" fmla="*/ 4614633 h 6858000"/>
              <a:gd name="connsiteX71" fmla="*/ 691865 w 4475162"/>
              <a:gd name="connsiteY71" fmla="*/ 4657808 h 6858000"/>
              <a:gd name="connsiteX72" fmla="*/ 735040 w 4475162"/>
              <a:gd name="connsiteY72" fmla="*/ 4614633 h 6858000"/>
              <a:gd name="connsiteX73" fmla="*/ 691865 w 4475162"/>
              <a:gd name="connsiteY73" fmla="*/ 4571458 h 6858000"/>
              <a:gd name="connsiteX74" fmla="*/ 3813264 w 4475162"/>
              <a:gd name="connsiteY74" fmla="*/ 3791108 h 6858000"/>
              <a:gd name="connsiteX75" fmla="*/ 3770089 w 4475162"/>
              <a:gd name="connsiteY75" fmla="*/ 3835083 h 6858000"/>
              <a:gd name="connsiteX76" fmla="*/ 3813264 w 4475162"/>
              <a:gd name="connsiteY76" fmla="*/ 3879058 h 6858000"/>
              <a:gd name="connsiteX77" fmla="*/ 3856439 w 4475162"/>
              <a:gd name="connsiteY77" fmla="*/ 3835083 h 6858000"/>
              <a:gd name="connsiteX78" fmla="*/ 3813264 w 4475162"/>
              <a:gd name="connsiteY78" fmla="*/ 3791108 h 6858000"/>
              <a:gd name="connsiteX79" fmla="*/ 3032914 w 4475162"/>
              <a:gd name="connsiteY79" fmla="*/ 3791108 h 6858000"/>
              <a:gd name="connsiteX80" fmla="*/ 2989739 w 4475162"/>
              <a:gd name="connsiteY80" fmla="*/ 3835083 h 6858000"/>
              <a:gd name="connsiteX81" fmla="*/ 3032914 w 4475162"/>
              <a:gd name="connsiteY81" fmla="*/ 3879058 h 6858000"/>
              <a:gd name="connsiteX82" fmla="*/ 3076089 w 4475162"/>
              <a:gd name="connsiteY82" fmla="*/ 3835083 h 6858000"/>
              <a:gd name="connsiteX83" fmla="*/ 3032914 w 4475162"/>
              <a:gd name="connsiteY83" fmla="*/ 3791108 h 6858000"/>
              <a:gd name="connsiteX84" fmla="*/ 2252564 w 4475162"/>
              <a:gd name="connsiteY84" fmla="*/ 3791108 h 6858000"/>
              <a:gd name="connsiteX85" fmla="*/ 2209389 w 4475162"/>
              <a:gd name="connsiteY85" fmla="*/ 3835083 h 6858000"/>
              <a:gd name="connsiteX86" fmla="*/ 2252564 w 4475162"/>
              <a:gd name="connsiteY86" fmla="*/ 3879058 h 6858000"/>
              <a:gd name="connsiteX87" fmla="*/ 2295739 w 4475162"/>
              <a:gd name="connsiteY87" fmla="*/ 3835083 h 6858000"/>
              <a:gd name="connsiteX88" fmla="*/ 2252564 w 4475162"/>
              <a:gd name="connsiteY88" fmla="*/ 3791108 h 6858000"/>
              <a:gd name="connsiteX89" fmla="*/ 1472215 w 4475162"/>
              <a:gd name="connsiteY89" fmla="*/ 3791108 h 6858000"/>
              <a:gd name="connsiteX90" fmla="*/ 1429040 w 4475162"/>
              <a:gd name="connsiteY90" fmla="*/ 3835083 h 6858000"/>
              <a:gd name="connsiteX91" fmla="*/ 1472215 w 4475162"/>
              <a:gd name="connsiteY91" fmla="*/ 3879058 h 6858000"/>
              <a:gd name="connsiteX92" fmla="*/ 1515390 w 4475162"/>
              <a:gd name="connsiteY92" fmla="*/ 3835083 h 6858000"/>
              <a:gd name="connsiteX93" fmla="*/ 1472215 w 4475162"/>
              <a:gd name="connsiteY93" fmla="*/ 3791108 h 6858000"/>
              <a:gd name="connsiteX94" fmla="*/ 691865 w 4475162"/>
              <a:gd name="connsiteY94" fmla="*/ 3791108 h 6858000"/>
              <a:gd name="connsiteX95" fmla="*/ 648690 w 4475162"/>
              <a:gd name="connsiteY95" fmla="*/ 3835083 h 6858000"/>
              <a:gd name="connsiteX96" fmla="*/ 691865 w 4475162"/>
              <a:gd name="connsiteY96" fmla="*/ 3879058 h 6858000"/>
              <a:gd name="connsiteX97" fmla="*/ 735040 w 4475162"/>
              <a:gd name="connsiteY97" fmla="*/ 3835083 h 6858000"/>
              <a:gd name="connsiteX98" fmla="*/ 691865 w 4475162"/>
              <a:gd name="connsiteY98" fmla="*/ 3791108 h 6858000"/>
              <a:gd name="connsiteX99" fmla="*/ 3813264 w 4475162"/>
              <a:gd name="connsiteY99" fmla="*/ 3012358 h 6858000"/>
              <a:gd name="connsiteX100" fmla="*/ 3770089 w 4475162"/>
              <a:gd name="connsiteY100" fmla="*/ 3055533 h 6858000"/>
              <a:gd name="connsiteX101" fmla="*/ 3813264 w 4475162"/>
              <a:gd name="connsiteY101" fmla="*/ 3098708 h 6858000"/>
              <a:gd name="connsiteX102" fmla="*/ 3856439 w 4475162"/>
              <a:gd name="connsiteY102" fmla="*/ 3055533 h 6858000"/>
              <a:gd name="connsiteX103" fmla="*/ 3813264 w 4475162"/>
              <a:gd name="connsiteY103" fmla="*/ 3012358 h 6858000"/>
              <a:gd name="connsiteX104" fmla="*/ 3032914 w 4475162"/>
              <a:gd name="connsiteY104" fmla="*/ 3012358 h 6858000"/>
              <a:gd name="connsiteX105" fmla="*/ 2989739 w 4475162"/>
              <a:gd name="connsiteY105" fmla="*/ 3055533 h 6858000"/>
              <a:gd name="connsiteX106" fmla="*/ 3032914 w 4475162"/>
              <a:gd name="connsiteY106" fmla="*/ 3098708 h 6858000"/>
              <a:gd name="connsiteX107" fmla="*/ 3076089 w 4475162"/>
              <a:gd name="connsiteY107" fmla="*/ 3055533 h 6858000"/>
              <a:gd name="connsiteX108" fmla="*/ 3032914 w 4475162"/>
              <a:gd name="connsiteY108" fmla="*/ 3012358 h 6858000"/>
              <a:gd name="connsiteX109" fmla="*/ 2252564 w 4475162"/>
              <a:gd name="connsiteY109" fmla="*/ 3012358 h 6858000"/>
              <a:gd name="connsiteX110" fmla="*/ 2209389 w 4475162"/>
              <a:gd name="connsiteY110" fmla="*/ 3055533 h 6858000"/>
              <a:gd name="connsiteX111" fmla="*/ 2252564 w 4475162"/>
              <a:gd name="connsiteY111" fmla="*/ 3098708 h 6858000"/>
              <a:gd name="connsiteX112" fmla="*/ 2295739 w 4475162"/>
              <a:gd name="connsiteY112" fmla="*/ 3055533 h 6858000"/>
              <a:gd name="connsiteX113" fmla="*/ 2252564 w 4475162"/>
              <a:gd name="connsiteY113" fmla="*/ 3012358 h 6858000"/>
              <a:gd name="connsiteX114" fmla="*/ 1472215 w 4475162"/>
              <a:gd name="connsiteY114" fmla="*/ 3012358 h 6858000"/>
              <a:gd name="connsiteX115" fmla="*/ 1429040 w 4475162"/>
              <a:gd name="connsiteY115" fmla="*/ 3055533 h 6858000"/>
              <a:gd name="connsiteX116" fmla="*/ 1472215 w 4475162"/>
              <a:gd name="connsiteY116" fmla="*/ 3098708 h 6858000"/>
              <a:gd name="connsiteX117" fmla="*/ 1515390 w 4475162"/>
              <a:gd name="connsiteY117" fmla="*/ 3055533 h 6858000"/>
              <a:gd name="connsiteX118" fmla="*/ 1472215 w 4475162"/>
              <a:gd name="connsiteY118" fmla="*/ 3012358 h 6858000"/>
              <a:gd name="connsiteX119" fmla="*/ 691865 w 4475162"/>
              <a:gd name="connsiteY119" fmla="*/ 3012358 h 6858000"/>
              <a:gd name="connsiteX120" fmla="*/ 648690 w 4475162"/>
              <a:gd name="connsiteY120" fmla="*/ 3055533 h 6858000"/>
              <a:gd name="connsiteX121" fmla="*/ 691865 w 4475162"/>
              <a:gd name="connsiteY121" fmla="*/ 3098708 h 6858000"/>
              <a:gd name="connsiteX122" fmla="*/ 735040 w 4475162"/>
              <a:gd name="connsiteY122" fmla="*/ 3055533 h 6858000"/>
              <a:gd name="connsiteX123" fmla="*/ 691865 w 4475162"/>
              <a:gd name="connsiteY123" fmla="*/ 3012358 h 6858000"/>
              <a:gd name="connsiteX124" fmla="*/ 3813264 w 4475162"/>
              <a:gd name="connsiteY124" fmla="*/ 2233607 h 6858000"/>
              <a:gd name="connsiteX125" fmla="*/ 3770089 w 4475162"/>
              <a:gd name="connsiteY125" fmla="*/ 2276782 h 6858000"/>
              <a:gd name="connsiteX126" fmla="*/ 3813264 w 4475162"/>
              <a:gd name="connsiteY126" fmla="*/ 2319957 h 6858000"/>
              <a:gd name="connsiteX127" fmla="*/ 3856439 w 4475162"/>
              <a:gd name="connsiteY127" fmla="*/ 2276782 h 6858000"/>
              <a:gd name="connsiteX128" fmla="*/ 3813264 w 4475162"/>
              <a:gd name="connsiteY128" fmla="*/ 2233607 h 6858000"/>
              <a:gd name="connsiteX129" fmla="*/ 3032914 w 4475162"/>
              <a:gd name="connsiteY129" fmla="*/ 2233607 h 6858000"/>
              <a:gd name="connsiteX130" fmla="*/ 2989739 w 4475162"/>
              <a:gd name="connsiteY130" fmla="*/ 2276782 h 6858000"/>
              <a:gd name="connsiteX131" fmla="*/ 3032914 w 4475162"/>
              <a:gd name="connsiteY131" fmla="*/ 2319957 h 6858000"/>
              <a:gd name="connsiteX132" fmla="*/ 3076089 w 4475162"/>
              <a:gd name="connsiteY132" fmla="*/ 2276782 h 6858000"/>
              <a:gd name="connsiteX133" fmla="*/ 3032914 w 4475162"/>
              <a:gd name="connsiteY133" fmla="*/ 2233607 h 6858000"/>
              <a:gd name="connsiteX134" fmla="*/ 2252564 w 4475162"/>
              <a:gd name="connsiteY134" fmla="*/ 2233607 h 6858000"/>
              <a:gd name="connsiteX135" fmla="*/ 2209389 w 4475162"/>
              <a:gd name="connsiteY135" fmla="*/ 2276782 h 6858000"/>
              <a:gd name="connsiteX136" fmla="*/ 2252564 w 4475162"/>
              <a:gd name="connsiteY136" fmla="*/ 2319957 h 6858000"/>
              <a:gd name="connsiteX137" fmla="*/ 2295739 w 4475162"/>
              <a:gd name="connsiteY137" fmla="*/ 2276782 h 6858000"/>
              <a:gd name="connsiteX138" fmla="*/ 2252564 w 4475162"/>
              <a:gd name="connsiteY138" fmla="*/ 2233607 h 6858000"/>
              <a:gd name="connsiteX139" fmla="*/ 1472215 w 4475162"/>
              <a:gd name="connsiteY139" fmla="*/ 2233607 h 6858000"/>
              <a:gd name="connsiteX140" fmla="*/ 1429040 w 4475162"/>
              <a:gd name="connsiteY140" fmla="*/ 2276782 h 6858000"/>
              <a:gd name="connsiteX141" fmla="*/ 1472215 w 4475162"/>
              <a:gd name="connsiteY141" fmla="*/ 2319957 h 6858000"/>
              <a:gd name="connsiteX142" fmla="*/ 1515390 w 4475162"/>
              <a:gd name="connsiteY142" fmla="*/ 2276782 h 6858000"/>
              <a:gd name="connsiteX143" fmla="*/ 1472215 w 4475162"/>
              <a:gd name="connsiteY143" fmla="*/ 2233607 h 6858000"/>
              <a:gd name="connsiteX144" fmla="*/ 691865 w 4475162"/>
              <a:gd name="connsiteY144" fmla="*/ 2233607 h 6858000"/>
              <a:gd name="connsiteX145" fmla="*/ 648690 w 4475162"/>
              <a:gd name="connsiteY145" fmla="*/ 2276782 h 6858000"/>
              <a:gd name="connsiteX146" fmla="*/ 691865 w 4475162"/>
              <a:gd name="connsiteY146" fmla="*/ 2319957 h 6858000"/>
              <a:gd name="connsiteX147" fmla="*/ 735040 w 4475162"/>
              <a:gd name="connsiteY147" fmla="*/ 2276782 h 6858000"/>
              <a:gd name="connsiteX148" fmla="*/ 691865 w 4475162"/>
              <a:gd name="connsiteY148" fmla="*/ 2233607 h 6858000"/>
              <a:gd name="connsiteX149" fmla="*/ 2252564 w 4475162"/>
              <a:gd name="connsiteY149" fmla="*/ 1453262 h 6858000"/>
              <a:gd name="connsiteX150" fmla="*/ 2209389 w 4475162"/>
              <a:gd name="connsiteY150" fmla="*/ 1496436 h 6858000"/>
              <a:gd name="connsiteX151" fmla="*/ 2252564 w 4475162"/>
              <a:gd name="connsiteY151" fmla="*/ 1539611 h 6858000"/>
              <a:gd name="connsiteX152" fmla="*/ 2295739 w 4475162"/>
              <a:gd name="connsiteY152" fmla="*/ 1496436 h 6858000"/>
              <a:gd name="connsiteX153" fmla="*/ 2252564 w 4475162"/>
              <a:gd name="connsiteY153" fmla="*/ 1453262 h 6858000"/>
              <a:gd name="connsiteX154" fmla="*/ 691865 w 4475162"/>
              <a:gd name="connsiteY154" fmla="*/ 1453262 h 6858000"/>
              <a:gd name="connsiteX155" fmla="*/ 648690 w 4475162"/>
              <a:gd name="connsiteY155" fmla="*/ 1496437 h 6858000"/>
              <a:gd name="connsiteX156" fmla="*/ 691865 w 4475162"/>
              <a:gd name="connsiteY156" fmla="*/ 1539612 h 6858000"/>
              <a:gd name="connsiteX157" fmla="*/ 735040 w 4475162"/>
              <a:gd name="connsiteY157" fmla="*/ 1496437 h 6858000"/>
              <a:gd name="connsiteX158" fmla="*/ 691865 w 4475162"/>
              <a:gd name="connsiteY158" fmla="*/ 1453262 h 6858000"/>
              <a:gd name="connsiteX159" fmla="*/ 1472215 w 4475162"/>
              <a:gd name="connsiteY159" fmla="*/ 1453261 h 6858000"/>
              <a:gd name="connsiteX160" fmla="*/ 1429040 w 4475162"/>
              <a:gd name="connsiteY160" fmla="*/ 1496436 h 6858000"/>
              <a:gd name="connsiteX161" fmla="*/ 1472215 w 4475162"/>
              <a:gd name="connsiteY161" fmla="*/ 1539611 h 6858000"/>
              <a:gd name="connsiteX162" fmla="*/ 1515390 w 4475162"/>
              <a:gd name="connsiteY162" fmla="*/ 1496436 h 6858000"/>
              <a:gd name="connsiteX163" fmla="*/ 1472215 w 4475162"/>
              <a:gd name="connsiteY163" fmla="*/ 1453261 h 6858000"/>
              <a:gd name="connsiteX164" fmla="*/ 3813264 w 4475162"/>
              <a:gd name="connsiteY164" fmla="*/ 1453260 h 6858000"/>
              <a:gd name="connsiteX165" fmla="*/ 3770089 w 4475162"/>
              <a:gd name="connsiteY165" fmla="*/ 1496435 h 6858000"/>
              <a:gd name="connsiteX166" fmla="*/ 3813264 w 4475162"/>
              <a:gd name="connsiteY166" fmla="*/ 1539610 h 6858000"/>
              <a:gd name="connsiteX167" fmla="*/ 3856439 w 4475162"/>
              <a:gd name="connsiteY167" fmla="*/ 1496435 h 6858000"/>
              <a:gd name="connsiteX168" fmla="*/ 3813264 w 4475162"/>
              <a:gd name="connsiteY168" fmla="*/ 1453260 h 6858000"/>
              <a:gd name="connsiteX169" fmla="*/ 3032914 w 4475162"/>
              <a:gd name="connsiteY169" fmla="*/ 1453258 h 6858000"/>
              <a:gd name="connsiteX170" fmla="*/ 2989739 w 4475162"/>
              <a:gd name="connsiteY170" fmla="*/ 1496434 h 6858000"/>
              <a:gd name="connsiteX171" fmla="*/ 3032914 w 4475162"/>
              <a:gd name="connsiteY171" fmla="*/ 1539609 h 6858000"/>
              <a:gd name="connsiteX172" fmla="*/ 3076089 w 4475162"/>
              <a:gd name="connsiteY172" fmla="*/ 1496434 h 6858000"/>
              <a:gd name="connsiteX173" fmla="*/ 3032914 w 4475162"/>
              <a:gd name="connsiteY173" fmla="*/ 1453258 h 6858000"/>
              <a:gd name="connsiteX174" fmla="*/ 691865 w 4475162"/>
              <a:gd name="connsiteY174" fmla="*/ 672913 h 6858000"/>
              <a:gd name="connsiteX175" fmla="*/ 648690 w 4475162"/>
              <a:gd name="connsiteY175" fmla="*/ 716887 h 6858000"/>
              <a:gd name="connsiteX176" fmla="*/ 648690 w 4475162"/>
              <a:gd name="connsiteY176" fmla="*/ 716888 h 6858000"/>
              <a:gd name="connsiteX177" fmla="*/ 691865 w 4475162"/>
              <a:gd name="connsiteY177" fmla="*/ 760862 h 6858000"/>
              <a:gd name="connsiteX178" fmla="*/ 735040 w 4475162"/>
              <a:gd name="connsiteY178" fmla="*/ 716888 h 6858000"/>
              <a:gd name="connsiteX179" fmla="*/ 735040 w 4475162"/>
              <a:gd name="connsiteY179" fmla="*/ 716887 h 6858000"/>
              <a:gd name="connsiteX180" fmla="*/ 691865 w 4475162"/>
              <a:gd name="connsiteY180" fmla="*/ 672913 h 6858000"/>
              <a:gd name="connsiteX181" fmla="*/ 2252564 w 4475162"/>
              <a:gd name="connsiteY181" fmla="*/ 672912 h 6858000"/>
              <a:gd name="connsiteX182" fmla="*/ 2209389 w 4475162"/>
              <a:gd name="connsiteY182" fmla="*/ 716887 h 6858000"/>
              <a:gd name="connsiteX183" fmla="*/ 2252564 w 4475162"/>
              <a:gd name="connsiteY183" fmla="*/ 760862 h 6858000"/>
              <a:gd name="connsiteX184" fmla="*/ 2295739 w 4475162"/>
              <a:gd name="connsiteY184" fmla="*/ 716887 h 6858000"/>
              <a:gd name="connsiteX185" fmla="*/ 2252564 w 4475162"/>
              <a:gd name="connsiteY185" fmla="*/ 672912 h 6858000"/>
              <a:gd name="connsiteX186" fmla="*/ 1472215 w 4475162"/>
              <a:gd name="connsiteY186" fmla="*/ 672911 h 6858000"/>
              <a:gd name="connsiteX187" fmla="*/ 1429040 w 4475162"/>
              <a:gd name="connsiteY187" fmla="*/ 716886 h 6858000"/>
              <a:gd name="connsiteX188" fmla="*/ 1472215 w 4475162"/>
              <a:gd name="connsiteY188" fmla="*/ 760861 h 6858000"/>
              <a:gd name="connsiteX189" fmla="*/ 1515390 w 4475162"/>
              <a:gd name="connsiteY189" fmla="*/ 716886 h 6858000"/>
              <a:gd name="connsiteX190" fmla="*/ 1472215 w 4475162"/>
              <a:gd name="connsiteY190" fmla="*/ 672911 h 6858000"/>
              <a:gd name="connsiteX191" fmla="*/ 3813264 w 4475162"/>
              <a:gd name="connsiteY191" fmla="*/ 672910 h 6858000"/>
              <a:gd name="connsiteX192" fmla="*/ 3770089 w 4475162"/>
              <a:gd name="connsiteY192" fmla="*/ 716885 h 6858000"/>
              <a:gd name="connsiteX193" fmla="*/ 3813264 w 4475162"/>
              <a:gd name="connsiteY193" fmla="*/ 760860 h 6858000"/>
              <a:gd name="connsiteX194" fmla="*/ 3856439 w 4475162"/>
              <a:gd name="connsiteY194" fmla="*/ 716885 h 6858000"/>
              <a:gd name="connsiteX195" fmla="*/ 3813264 w 4475162"/>
              <a:gd name="connsiteY195" fmla="*/ 672910 h 6858000"/>
              <a:gd name="connsiteX196" fmla="*/ 3032914 w 4475162"/>
              <a:gd name="connsiteY196" fmla="*/ 672909 h 6858000"/>
              <a:gd name="connsiteX197" fmla="*/ 2989739 w 4475162"/>
              <a:gd name="connsiteY197" fmla="*/ 716884 h 6858000"/>
              <a:gd name="connsiteX198" fmla="*/ 3032914 w 4475162"/>
              <a:gd name="connsiteY198" fmla="*/ 760859 h 6858000"/>
              <a:gd name="connsiteX199" fmla="*/ 3076089 w 4475162"/>
              <a:gd name="connsiteY199" fmla="*/ 716884 h 6858000"/>
              <a:gd name="connsiteX200" fmla="*/ 3032914 w 4475162"/>
              <a:gd name="connsiteY200" fmla="*/ 672909 h 6858000"/>
              <a:gd name="connsiteX201" fmla="*/ 0 w 4475162"/>
              <a:gd name="connsiteY201" fmla="*/ 0 h 6858000"/>
              <a:gd name="connsiteX202" fmla="*/ 4475162 w 4475162"/>
              <a:gd name="connsiteY202" fmla="*/ 0 h 6858000"/>
              <a:gd name="connsiteX203" fmla="*/ 4475162 w 4475162"/>
              <a:gd name="connsiteY203" fmla="*/ 6858000 h 6858000"/>
              <a:gd name="connsiteX204" fmla="*/ 0 w 4475162"/>
              <a:gd name="connsiteY20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4475162" h="6858000">
                <a:moveTo>
                  <a:pt x="3032914" y="6130558"/>
                </a:moveTo>
                <a:cubicBezTo>
                  <a:pt x="3009069" y="6130558"/>
                  <a:pt x="2989739" y="6149888"/>
                  <a:pt x="2989739" y="6173733"/>
                </a:cubicBezTo>
                <a:cubicBezTo>
                  <a:pt x="2989739" y="6197578"/>
                  <a:pt x="3009069" y="6216908"/>
                  <a:pt x="3032914" y="6216908"/>
                </a:cubicBezTo>
                <a:cubicBezTo>
                  <a:pt x="3056759" y="6216908"/>
                  <a:pt x="3076089" y="6197578"/>
                  <a:pt x="3076089" y="6173733"/>
                </a:cubicBezTo>
                <a:cubicBezTo>
                  <a:pt x="3076089" y="6149888"/>
                  <a:pt x="3056759" y="6130558"/>
                  <a:pt x="3032914" y="6130558"/>
                </a:cubicBezTo>
                <a:close/>
                <a:moveTo>
                  <a:pt x="2252564" y="6130558"/>
                </a:moveTo>
                <a:cubicBezTo>
                  <a:pt x="2228719" y="6130558"/>
                  <a:pt x="2209389" y="6149888"/>
                  <a:pt x="2209389" y="6173733"/>
                </a:cubicBezTo>
                <a:cubicBezTo>
                  <a:pt x="2209389" y="6197578"/>
                  <a:pt x="2228719" y="6216908"/>
                  <a:pt x="2252564" y="6216908"/>
                </a:cubicBezTo>
                <a:cubicBezTo>
                  <a:pt x="2276409" y="6216908"/>
                  <a:pt x="2295739" y="6197578"/>
                  <a:pt x="2295739" y="6173733"/>
                </a:cubicBezTo>
                <a:cubicBezTo>
                  <a:pt x="2295739" y="6149888"/>
                  <a:pt x="2276409" y="6130558"/>
                  <a:pt x="2252564" y="6130558"/>
                </a:cubicBezTo>
                <a:close/>
                <a:moveTo>
                  <a:pt x="1472215" y="6130558"/>
                </a:moveTo>
                <a:cubicBezTo>
                  <a:pt x="1448370" y="6130558"/>
                  <a:pt x="1429040" y="6149888"/>
                  <a:pt x="1429040" y="6173733"/>
                </a:cubicBezTo>
                <a:cubicBezTo>
                  <a:pt x="1429040" y="6197578"/>
                  <a:pt x="1448370" y="6216908"/>
                  <a:pt x="1472215" y="6216908"/>
                </a:cubicBezTo>
                <a:cubicBezTo>
                  <a:pt x="1496060" y="6216908"/>
                  <a:pt x="1515390" y="6197578"/>
                  <a:pt x="1515390" y="6173733"/>
                </a:cubicBezTo>
                <a:cubicBezTo>
                  <a:pt x="1515390" y="6149888"/>
                  <a:pt x="1496060" y="6130558"/>
                  <a:pt x="1472215" y="6130558"/>
                </a:cubicBezTo>
                <a:close/>
                <a:moveTo>
                  <a:pt x="691865" y="6130558"/>
                </a:moveTo>
                <a:cubicBezTo>
                  <a:pt x="668020" y="6130558"/>
                  <a:pt x="648690" y="6149888"/>
                  <a:pt x="648690" y="6173733"/>
                </a:cubicBezTo>
                <a:cubicBezTo>
                  <a:pt x="648690" y="6197578"/>
                  <a:pt x="668020" y="6216908"/>
                  <a:pt x="691865" y="6216908"/>
                </a:cubicBezTo>
                <a:cubicBezTo>
                  <a:pt x="715710" y="6216908"/>
                  <a:pt x="735040" y="6197578"/>
                  <a:pt x="735040" y="6173733"/>
                </a:cubicBezTo>
                <a:cubicBezTo>
                  <a:pt x="735040" y="6149888"/>
                  <a:pt x="715710" y="6130558"/>
                  <a:pt x="691865" y="6130558"/>
                </a:cubicBezTo>
                <a:close/>
                <a:moveTo>
                  <a:pt x="3603625" y="5988057"/>
                </a:moveTo>
                <a:lnTo>
                  <a:pt x="3603625" y="6478595"/>
                </a:lnTo>
                <a:lnTo>
                  <a:pt x="4095750" y="6478595"/>
                </a:lnTo>
                <a:lnTo>
                  <a:pt x="4095750" y="5988057"/>
                </a:lnTo>
                <a:close/>
                <a:moveTo>
                  <a:pt x="3813264" y="5350208"/>
                </a:moveTo>
                <a:cubicBezTo>
                  <a:pt x="3789419" y="5350208"/>
                  <a:pt x="3770089" y="5369538"/>
                  <a:pt x="3770089" y="5393383"/>
                </a:cubicBezTo>
                <a:cubicBezTo>
                  <a:pt x="3770089" y="5417228"/>
                  <a:pt x="3789419" y="5436558"/>
                  <a:pt x="3813264" y="5436558"/>
                </a:cubicBezTo>
                <a:cubicBezTo>
                  <a:pt x="3837109" y="5436558"/>
                  <a:pt x="3856439" y="5417228"/>
                  <a:pt x="3856439" y="5393383"/>
                </a:cubicBezTo>
                <a:cubicBezTo>
                  <a:pt x="3856439" y="5369538"/>
                  <a:pt x="3837109" y="5350208"/>
                  <a:pt x="3813264" y="5350208"/>
                </a:cubicBezTo>
                <a:close/>
                <a:moveTo>
                  <a:pt x="3032914" y="5350208"/>
                </a:moveTo>
                <a:cubicBezTo>
                  <a:pt x="3009069" y="5350208"/>
                  <a:pt x="2989739" y="5369538"/>
                  <a:pt x="2989739" y="5393383"/>
                </a:cubicBezTo>
                <a:cubicBezTo>
                  <a:pt x="2989739" y="5417228"/>
                  <a:pt x="3009069" y="5436558"/>
                  <a:pt x="3032914" y="5436558"/>
                </a:cubicBezTo>
                <a:cubicBezTo>
                  <a:pt x="3056759" y="5436558"/>
                  <a:pt x="3076089" y="5417228"/>
                  <a:pt x="3076089" y="5393383"/>
                </a:cubicBezTo>
                <a:cubicBezTo>
                  <a:pt x="3076089" y="5369538"/>
                  <a:pt x="3056759" y="5350208"/>
                  <a:pt x="3032914" y="5350208"/>
                </a:cubicBezTo>
                <a:close/>
                <a:moveTo>
                  <a:pt x="2252564" y="5350208"/>
                </a:moveTo>
                <a:cubicBezTo>
                  <a:pt x="2228719" y="5350208"/>
                  <a:pt x="2209389" y="5369538"/>
                  <a:pt x="2209389" y="5393383"/>
                </a:cubicBezTo>
                <a:cubicBezTo>
                  <a:pt x="2209389" y="5417228"/>
                  <a:pt x="2228719" y="5436558"/>
                  <a:pt x="2252564" y="5436558"/>
                </a:cubicBezTo>
                <a:cubicBezTo>
                  <a:pt x="2276409" y="5436558"/>
                  <a:pt x="2295739" y="5417228"/>
                  <a:pt x="2295739" y="5393383"/>
                </a:cubicBezTo>
                <a:cubicBezTo>
                  <a:pt x="2295739" y="5369538"/>
                  <a:pt x="2276409" y="5350208"/>
                  <a:pt x="2252564" y="5350208"/>
                </a:cubicBezTo>
                <a:close/>
                <a:moveTo>
                  <a:pt x="1472215" y="5350208"/>
                </a:moveTo>
                <a:cubicBezTo>
                  <a:pt x="1448370" y="5350208"/>
                  <a:pt x="1429040" y="5369538"/>
                  <a:pt x="1429040" y="5393383"/>
                </a:cubicBezTo>
                <a:cubicBezTo>
                  <a:pt x="1429040" y="5417228"/>
                  <a:pt x="1448370" y="5436558"/>
                  <a:pt x="1472215" y="5436558"/>
                </a:cubicBezTo>
                <a:cubicBezTo>
                  <a:pt x="1496060" y="5436558"/>
                  <a:pt x="1515390" y="5417228"/>
                  <a:pt x="1515390" y="5393383"/>
                </a:cubicBezTo>
                <a:cubicBezTo>
                  <a:pt x="1515390" y="5369538"/>
                  <a:pt x="1496060" y="5350208"/>
                  <a:pt x="1472215" y="5350208"/>
                </a:cubicBezTo>
                <a:close/>
                <a:moveTo>
                  <a:pt x="691865" y="5350208"/>
                </a:moveTo>
                <a:cubicBezTo>
                  <a:pt x="668020" y="5350208"/>
                  <a:pt x="648690" y="5369538"/>
                  <a:pt x="648690" y="5393383"/>
                </a:cubicBezTo>
                <a:cubicBezTo>
                  <a:pt x="648690" y="5417228"/>
                  <a:pt x="668020" y="5436558"/>
                  <a:pt x="691865" y="5436558"/>
                </a:cubicBezTo>
                <a:cubicBezTo>
                  <a:pt x="715710" y="5436558"/>
                  <a:pt x="735040" y="5417228"/>
                  <a:pt x="735040" y="5393383"/>
                </a:cubicBezTo>
                <a:cubicBezTo>
                  <a:pt x="735040" y="5369538"/>
                  <a:pt x="715710" y="5350208"/>
                  <a:pt x="691865" y="5350208"/>
                </a:cubicBezTo>
                <a:close/>
                <a:moveTo>
                  <a:pt x="3813264" y="4571458"/>
                </a:moveTo>
                <a:cubicBezTo>
                  <a:pt x="3789419" y="4571458"/>
                  <a:pt x="3770089" y="4590788"/>
                  <a:pt x="3770089" y="4614633"/>
                </a:cubicBezTo>
                <a:cubicBezTo>
                  <a:pt x="3770089" y="4638478"/>
                  <a:pt x="3789419" y="4657808"/>
                  <a:pt x="3813264" y="4657808"/>
                </a:cubicBezTo>
                <a:cubicBezTo>
                  <a:pt x="3837109" y="4657808"/>
                  <a:pt x="3856439" y="4638478"/>
                  <a:pt x="3856439" y="4614633"/>
                </a:cubicBezTo>
                <a:cubicBezTo>
                  <a:pt x="3856439" y="4590788"/>
                  <a:pt x="3837109" y="4571458"/>
                  <a:pt x="3813264" y="4571458"/>
                </a:cubicBezTo>
                <a:close/>
                <a:moveTo>
                  <a:pt x="3032914" y="4571458"/>
                </a:moveTo>
                <a:cubicBezTo>
                  <a:pt x="3009069" y="4571458"/>
                  <a:pt x="2989739" y="4590788"/>
                  <a:pt x="2989739" y="4614633"/>
                </a:cubicBezTo>
                <a:cubicBezTo>
                  <a:pt x="2989739" y="4638478"/>
                  <a:pt x="3009069" y="4657808"/>
                  <a:pt x="3032914" y="4657808"/>
                </a:cubicBezTo>
                <a:cubicBezTo>
                  <a:pt x="3056759" y="4657808"/>
                  <a:pt x="3076089" y="4638478"/>
                  <a:pt x="3076089" y="4614633"/>
                </a:cubicBezTo>
                <a:cubicBezTo>
                  <a:pt x="3076089" y="4590788"/>
                  <a:pt x="3056759" y="4571458"/>
                  <a:pt x="3032914" y="4571458"/>
                </a:cubicBezTo>
                <a:close/>
                <a:moveTo>
                  <a:pt x="2252564" y="4571458"/>
                </a:moveTo>
                <a:cubicBezTo>
                  <a:pt x="2228719" y="4571458"/>
                  <a:pt x="2209389" y="4590788"/>
                  <a:pt x="2209389" y="4614633"/>
                </a:cubicBezTo>
                <a:cubicBezTo>
                  <a:pt x="2209389" y="4638478"/>
                  <a:pt x="2228719" y="4657808"/>
                  <a:pt x="2252564" y="4657808"/>
                </a:cubicBezTo>
                <a:cubicBezTo>
                  <a:pt x="2276409" y="4657808"/>
                  <a:pt x="2295739" y="4638478"/>
                  <a:pt x="2295739" y="4614633"/>
                </a:cubicBezTo>
                <a:cubicBezTo>
                  <a:pt x="2295739" y="4590788"/>
                  <a:pt x="2276409" y="4571458"/>
                  <a:pt x="2252564" y="4571458"/>
                </a:cubicBezTo>
                <a:close/>
                <a:moveTo>
                  <a:pt x="1472215" y="4571458"/>
                </a:moveTo>
                <a:cubicBezTo>
                  <a:pt x="1448370" y="4571458"/>
                  <a:pt x="1429040" y="4590788"/>
                  <a:pt x="1429040" y="4614633"/>
                </a:cubicBezTo>
                <a:cubicBezTo>
                  <a:pt x="1429040" y="4638478"/>
                  <a:pt x="1448370" y="4657808"/>
                  <a:pt x="1472215" y="4657808"/>
                </a:cubicBezTo>
                <a:cubicBezTo>
                  <a:pt x="1496060" y="4657808"/>
                  <a:pt x="1515390" y="4638478"/>
                  <a:pt x="1515390" y="4614633"/>
                </a:cubicBezTo>
                <a:cubicBezTo>
                  <a:pt x="1515390" y="4590788"/>
                  <a:pt x="1496060" y="4571458"/>
                  <a:pt x="1472215" y="4571458"/>
                </a:cubicBezTo>
                <a:close/>
                <a:moveTo>
                  <a:pt x="691865" y="4571458"/>
                </a:moveTo>
                <a:cubicBezTo>
                  <a:pt x="668020" y="4571458"/>
                  <a:pt x="648690" y="4590788"/>
                  <a:pt x="648690" y="4614633"/>
                </a:cubicBezTo>
                <a:cubicBezTo>
                  <a:pt x="648690" y="4638478"/>
                  <a:pt x="668020" y="4657808"/>
                  <a:pt x="691865" y="4657808"/>
                </a:cubicBezTo>
                <a:cubicBezTo>
                  <a:pt x="715710" y="4657808"/>
                  <a:pt x="735040" y="4638478"/>
                  <a:pt x="735040" y="4614633"/>
                </a:cubicBezTo>
                <a:cubicBezTo>
                  <a:pt x="735040" y="4590788"/>
                  <a:pt x="715710" y="4571458"/>
                  <a:pt x="691865" y="4571458"/>
                </a:cubicBezTo>
                <a:close/>
                <a:moveTo>
                  <a:pt x="3813264" y="3791108"/>
                </a:moveTo>
                <a:cubicBezTo>
                  <a:pt x="3789419" y="3791108"/>
                  <a:pt x="3770089" y="3810796"/>
                  <a:pt x="3770089" y="3835083"/>
                </a:cubicBezTo>
                <a:cubicBezTo>
                  <a:pt x="3770089" y="3859370"/>
                  <a:pt x="3789419" y="3879058"/>
                  <a:pt x="3813264" y="3879058"/>
                </a:cubicBezTo>
                <a:cubicBezTo>
                  <a:pt x="3837109" y="3879058"/>
                  <a:pt x="3856439" y="3859370"/>
                  <a:pt x="3856439" y="3835083"/>
                </a:cubicBezTo>
                <a:cubicBezTo>
                  <a:pt x="3856439" y="3810796"/>
                  <a:pt x="3837109" y="3791108"/>
                  <a:pt x="3813264" y="3791108"/>
                </a:cubicBezTo>
                <a:close/>
                <a:moveTo>
                  <a:pt x="3032914" y="3791108"/>
                </a:moveTo>
                <a:cubicBezTo>
                  <a:pt x="3009069" y="3791108"/>
                  <a:pt x="2989739" y="3810796"/>
                  <a:pt x="2989739" y="3835083"/>
                </a:cubicBezTo>
                <a:cubicBezTo>
                  <a:pt x="2989739" y="3859370"/>
                  <a:pt x="3009069" y="3879058"/>
                  <a:pt x="3032914" y="3879058"/>
                </a:cubicBezTo>
                <a:cubicBezTo>
                  <a:pt x="3056759" y="3879058"/>
                  <a:pt x="3076089" y="3859370"/>
                  <a:pt x="3076089" y="3835083"/>
                </a:cubicBezTo>
                <a:cubicBezTo>
                  <a:pt x="3076089" y="3810796"/>
                  <a:pt x="3056759" y="3791108"/>
                  <a:pt x="3032914" y="3791108"/>
                </a:cubicBezTo>
                <a:close/>
                <a:moveTo>
                  <a:pt x="2252564" y="3791108"/>
                </a:moveTo>
                <a:cubicBezTo>
                  <a:pt x="2228719" y="3791108"/>
                  <a:pt x="2209389" y="3810796"/>
                  <a:pt x="2209389" y="3835083"/>
                </a:cubicBezTo>
                <a:cubicBezTo>
                  <a:pt x="2209389" y="3859370"/>
                  <a:pt x="2228719" y="3879058"/>
                  <a:pt x="2252564" y="3879058"/>
                </a:cubicBezTo>
                <a:cubicBezTo>
                  <a:pt x="2276409" y="3879058"/>
                  <a:pt x="2295739" y="3859370"/>
                  <a:pt x="2295739" y="3835083"/>
                </a:cubicBezTo>
                <a:cubicBezTo>
                  <a:pt x="2295739" y="3810796"/>
                  <a:pt x="2276409" y="3791108"/>
                  <a:pt x="2252564" y="3791108"/>
                </a:cubicBezTo>
                <a:close/>
                <a:moveTo>
                  <a:pt x="1472215" y="3791108"/>
                </a:moveTo>
                <a:cubicBezTo>
                  <a:pt x="1448370" y="3791108"/>
                  <a:pt x="1429040" y="3810796"/>
                  <a:pt x="1429040" y="3835083"/>
                </a:cubicBezTo>
                <a:cubicBezTo>
                  <a:pt x="1429040" y="3859370"/>
                  <a:pt x="1448370" y="3879058"/>
                  <a:pt x="1472215" y="3879058"/>
                </a:cubicBezTo>
                <a:cubicBezTo>
                  <a:pt x="1496060" y="3879058"/>
                  <a:pt x="1515390" y="3859370"/>
                  <a:pt x="1515390" y="3835083"/>
                </a:cubicBezTo>
                <a:cubicBezTo>
                  <a:pt x="1515390" y="3810796"/>
                  <a:pt x="1496060" y="3791108"/>
                  <a:pt x="1472215" y="3791108"/>
                </a:cubicBezTo>
                <a:close/>
                <a:moveTo>
                  <a:pt x="691865" y="3791108"/>
                </a:moveTo>
                <a:cubicBezTo>
                  <a:pt x="668020" y="3791108"/>
                  <a:pt x="648690" y="3810796"/>
                  <a:pt x="648690" y="3835083"/>
                </a:cubicBezTo>
                <a:cubicBezTo>
                  <a:pt x="648690" y="3859370"/>
                  <a:pt x="668020" y="3879058"/>
                  <a:pt x="691865" y="3879058"/>
                </a:cubicBezTo>
                <a:cubicBezTo>
                  <a:pt x="715710" y="3879058"/>
                  <a:pt x="735040" y="3859370"/>
                  <a:pt x="735040" y="3835083"/>
                </a:cubicBezTo>
                <a:cubicBezTo>
                  <a:pt x="735040" y="3810796"/>
                  <a:pt x="715710" y="3791108"/>
                  <a:pt x="691865" y="3791108"/>
                </a:cubicBezTo>
                <a:close/>
                <a:moveTo>
                  <a:pt x="3813264" y="3012358"/>
                </a:moveTo>
                <a:cubicBezTo>
                  <a:pt x="3789419" y="3012358"/>
                  <a:pt x="3770089" y="3031688"/>
                  <a:pt x="3770089" y="3055533"/>
                </a:cubicBezTo>
                <a:cubicBezTo>
                  <a:pt x="3770089" y="3079378"/>
                  <a:pt x="3789419" y="3098708"/>
                  <a:pt x="3813264" y="3098708"/>
                </a:cubicBezTo>
                <a:cubicBezTo>
                  <a:pt x="3837109" y="3098708"/>
                  <a:pt x="3856439" y="3079378"/>
                  <a:pt x="3856439" y="3055533"/>
                </a:cubicBezTo>
                <a:cubicBezTo>
                  <a:pt x="3856439" y="3031688"/>
                  <a:pt x="3837109" y="3012358"/>
                  <a:pt x="3813264" y="3012358"/>
                </a:cubicBezTo>
                <a:close/>
                <a:moveTo>
                  <a:pt x="3032914" y="3012358"/>
                </a:moveTo>
                <a:cubicBezTo>
                  <a:pt x="3009069" y="3012358"/>
                  <a:pt x="2989739" y="3031688"/>
                  <a:pt x="2989739" y="3055533"/>
                </a:cubicBezTo>
                <a:cubicBezTo>
                  <a:pt x="2989739" y="3079378"/>
                  <a:pt x="3009069" y="3098708"/>
                  <a:pt x="3032914" y="3098708"/>
                </a:cubicBezTo>
                <a:cubicBezTo>
                  <a:pt x="3056759" y="3098708"/>
                  <a:pt x="3076089" y="3079378"/>
                  <a:pt x="3076089" y="3055533"/>
                </a:cubicBezTo>
                <a:cubicBezTo>
                  <a:pt x="3076089" y="3031688"/>
                  <a:pt x="3056759" y="3012358"/>
                  <a:pt x="3032914" y="3012358"/>
                </a:cubicBezTo>
                <a:close/>
                <a:moveTo>
                  <a:pt x="2252564" y="3012358"/>
                </a:moveTo>
                <a:cubicBezTo>
                  <a:pt x="2228719" y="3012358"/>
                  <a:pt x="2209389" y="3031688"/>
                  <a:pt x="2209389" y="3055533"/>
                </a:cubicBezTo>
                <a:cubicBezTo>
                  <a:pt x="2209389" y="3079378"/>
                  <a:pt x="2228719" y="3098708"/>
                  <a:pt x="2252564" y="3098708"/>
                </a:cubicBezTo>
                <a:cubicBezTo>
                  <a:pt x="2276409" y="3098708"/>
                  <a:pt x="2295739" y="3079378"/>
                  <a:pt x="2295739" y="3055533"/>
                </a:cubicBezTo>
                <a:cubicBezTo>
                  <a:pt x="2295739" y="3031688"/>
                  <a:pt x="2276409" y="3012358"/>
                  <a:pt x="2252564" y="3012358"/>
                </a:cubicBezTo>
                <a:close/>
                <a:moveTo>
                  <a:pt x="1472215" y="3012358"/>
                </a:moveTo>
                <a:cubicBezTo>
                  <a:pt x="1448370" y="3012358"/>
                  <a:pt x="1429040" y="3031688"/>
                  <a:pt x="1429040" y="3055533"/>
                </a:cubicBezTo>
                <a:cubicBezTo>
                  <a:pt x="1429040" y="3079378"/>
                  <a:pt x="1448370" y="3098708"/>
                  <a:pt x="1472215" y="3098708"/>
                </a:cubicBezTo>
                <a:cubicBezTo>
                  <a:pt x="1496060" y="3098708"/>
                  <a:pt x="1515390" y="3079378"/>
                  <a:pt x="1515390" y="3055533"/>
                </a:cubicBezTo>
                <a:cubicBezTo>
                  <a:pt x="1515390" y="3031688"/>
                  <a:pt x="1496060" y="3012358"/>
                  <a:pt x="1472215" y="3012358"/>
                </a:cubicBezTo>
                <a:close/>
                <a:moveTo>
                  <a:pt x="691865" y="3012358"/>
                </a:moveTo>
                <a:cubicBezTo>
                  <a:pt x="668020" y="3012358"/>
                  <a:pt x="648690" y="3031688"/>
                  <a:pt x="648690" y="3055533"/>
                </a:cubicBezTo>
                <a:cubicBezTo>
                  <a:pt x="648690" y="3079378"/>
                  <a:pt x="668020" y="3098708"/>
                  <a:pt x="691865" y="3098708"/>
                </a:cubicBezTo>
                <a:cubicBezTo>
                  <a:pt x="715710" y="3098708"/>
                  <a:pt x="735040" y="3079378"/>
                  <a:pt x="735040" y="3055533"/>
                </a:cubicBezTo>
                <a:cubicBezTo>
                  <a:pt x="735040" y="3031688"/>
                  <a:pt x="715710" y="3012358"/>
                  <a:pt x="691865" y="3012358"/>
                </a:cubicBezTo>
                <a:close/>
                <a:moveTo>
                  <a:pt x="3813264" y="2233607"/>
                </a:moveTo>
                <a:cubicBezTo>
                  <a:pt x="3789419" y="2233607"/>
                  <a:pt x="3770089" y="2252937"/>
                  <a:pt x="3770089" y="2276782"/>
                </a:cubicBezTo>
                <a:cubicBezTo>
                  <a:pt x="3770089" y="2300627"/>
                  <a:pt x="3789419" y="2319957"/>
                  <a:pt x="3813264" y="2319957"/>
                </a:cubicBezTo>
                <a:cubicBezTo>
                  <a:pt x="3837109" y="2319957"/>
                  <a:pt x="3856439" y="2300627"/>
                  <a:pt x="3856439" y="2276782"/>
                </a:cubicBezTo>
                <a:cubicBezTo>
                  <a:pt x="3856439" y="2252937"/>
                  <a:pt x="3837109" y="2233607"/>
                  <a:pt x="3813264" y="2233607"/>
                </a:cubicBezTo>
                <a:close/>
                <a:moveTo>
                  <a:pt x="3032914" y="2233607"/>
                </a:moveTo>
                <a:cubicBezTo>
                  <a:pt x="3009069" y="2233607"/>
                  <a:pt x="2989739" y="2252937"/>
                  <a:pt x="2989739" y="2276782"/>
                </a:cubicBezTo>
                <a:cubicBezTo>
                  <a:pt x="2989739" y="2300627"/>
                  <a:pt x="3009069" y="2319957"/>
                  <a:pt x="3032914" y="2319957"/>
                </a:cubicBezTo>
                <a:cubicBezTo>
                  <a:pt x="3056759" y="2319957"/>
                  <a:pt x="3076089" y="2300627"/>
                  <a:pt x="3076089" y="2276782"/>
                </a:cubicBezTo>
                <a:cubicBezTo>
                  <a:pt x="3076089" y="2252937"/>
                  <a:pt x="3056759" y="2233607"/>
                  <a:pt x="3032914" y="2233607"/>
                </a:cubicBezTo>
                <a:close/>
                <a:moveTo>
                  <a:pt x="2252564" y="2233607"/>
                </a:moveTo>
                <a:cubicBezTo>
                  <a:pt x="2228719" y="2233607"/>
                  <a:pt x="2209389" y="2252937"/>
                  <a:pt x="2209389" y="2276782"/>
                </a:cubicBezTo>
                <a:cubicBezTo>
                  <a:pt x="2209389" y="2300627"/>
                  <a:pt x="2228719" y="2319957"/>
                  <a:pt x="2252564" y="2319957"/>
                </a:cubicBezTo>
                <a:cubicBezTo>
                  <a:pt x="2276409" y="2319957"/>
                  <a:pt x="2295739" y="2300627"/>
                  <a:pt x="2295739" y="2276782"/>
                </a:cubicBezTo>
                <a:cubicBezTo>
                  <a:pt x="2295739" y="2252937"/>
                  <a:pt x="2276409" y="2233607"/>
                  <a:pt x="2252564" y="2233607"/>
                </a:cubicBezTo>
                <a:close/>
                <a:moveTo>
                  <a:pt x="1472215" y="2233607"/>
                </a:moveTo>
                <a:cubicBezTo>
                  <a:pt x="1448370" y="2233607"/>
                  <a:pt x="1429040" y="2252937"/>
                  <a:pt x="1429040" y="2276782"/>
                </a:cubicBezTo>
                <a:cubicBezTo>
                  <a:pt x="1429040" y="2300627"/>
                  <a:pt x="1448370" y="2319957"/>
                  <a:pt x="1472215" y="2319957"/>
                </a:cubicBezTo>
                <a:cubicBezTo>
                  <a:pt x="1496060" y="2319957"/>
                  <a:pt x="1515390" y="2300627"/>
                  <a:pt x="1515390" y="2276782"/>
                </a:cubicBezTo>
                <a:cubicBezTo>
                  <a:pt x="1515390" y="2252937"/>
                  <a:pt x="1496060" y="2233607"/>
                  <a:pt x="1472215" y="2233607"/>
                </a:cubicBezTo>
                <a:close/>
                <a:moveTo>
                  <a:pt x="691865" y="2233607"/>
                </a:moveTo>
                <a:cubicBezTo>
                  <a:pt x="668020" y="2233607"/>
                  <a:pt x="648690" y="2252937"/>
                  <a:pt x="648690" y="2276782"/>
                </a:cubicBezTo>
                <a:cubicBezTo>
                  <a:pt x="648690" y="2300627"/>
                  <a:pt x="668020" y="2319957"/>
                  <a:pt x="691865" y="2319957"/>
                </a:cubicBezTo>
                <a:cubicBezTo>
                  <a:pt x="715710" y="2319957"/>
                  <a:pt x="735040" y="2300627"/>
                  <a:pt x="735040" y="2276782"/>
                </a:cubicBezTo>
                <a:cubicBezTo>
                  <a:pt x="735040" y="2252937"/>
                  <a:pt x="715710" y="2233607"/>
                  <a:pt x="691865" y="2233607"/>
                </a:cubicBezTo>
                <a:close/>
                <a:moveTo>
                  <a:pt x="2252564" y="1453262"/>
                </a:moveTo>
                <a:cubicBezTo>
                  <a:pt x="2228719" y="1453262"/>
                  <a:pt x="2209389" y="1472591"/>
                  <a:pt x="2209389" y="1496436"/>
                </a:cubicBezTo>
                <a:cubicBezTo>
                  <a:pt x="2209389" y="1520282"/>
                  <a:pt x="2228719" y="1539611"/>
                  <a:pt x="2252564" y="1539611"/>
                </a:cubicBezTo>
                <a:cubicBezTo>
                  <a:pt x="2276409" y="1539611"/>
                  <a:pt x="2295739" y="1520282"/>
                  <a:pt x="2295739" y="1496436"/>
                </a:cubicBezTo>
                <a:cubicBezTo>
                  <a:pt x="2295739" y="1472591"/>
                  <a:pt x="2276409" y="1453262"/>
                  <a:pt x="2252564" y="1453262"/>
                </a:cubicBezTo>
                <a:close/>
                <a:moveTo>
                  <a:pt x="691865" y="1453262"/>
                </a:moveTo>
                <a:cubicBezTo>
                  <a:pt x="668020" y="1453262"/>
                  <a:pt x="648690" y="1472592"/>
                  <a:pt x="648690" y="1496437"/>
                </a:cubicBezTo>
                <a:cubicBezTo>
                  <a:pt x="648690" y="1520283"/>
                  <a:pt x="668020" y="1539612"/>
                  <a:pt x="691865" y="1539612"/>
                </a:cubicBezTo>
                <a:cubicBezTo>
                  <a:pt x="715710" y="1539612"/>
                  <a:pt x="735040" y="1520283"/>
                  <a:pt x="735040" y="1496437"/>
                </a:cubicBezTo>
                <a:cubicBezTo>
                  <a:pt x="735040" y="1472592"/>
                  <a:pt x="715710" y="1453262"/>
                  <a:pt x="691865" y="1453262"/>
                </a:cubicBezTo>
                <a:close/>
                <a:moveTo>
                  <a:pt x="1472215" y="1453261"/>
                </a:moveTo>
                <a:cubicBezTo>
                  <a:pt x="1448370" y="1453261"/>
                  <a:pt x="1429040" y="1472590"/>
                  <a:pt x="1429040" y="1496436"/>
                </a:cubicBezTo>
                <a:cubicBezTo>
                  <a:pt x="1429040" y="1520281"/>
                  <a:pt x="1448370" y="1539611"/>
                  <a:pt x="1472215" y="1539611"/>
                </a:cubicBezTo>
                <a:cubicBezTo>
                  <a:pt x="1496060" y="1539611"/>
                  <a:pt x="1515390" y="1520281"/>
                  <a:pt x="1515390" y="1496436"/>
                </a:cubicBezTo>
                <a:cubicBezTo>
                  <a:pt x="1515390" y="1472590"/>
                  <a:pt x="1496060" y="1453261"/>
                  <a:pt x="1472215" y="1453261"/>
                </a:cubicBezTo>
                <a:close/>
                <a:moveTo>
                  <a:pt x="3813264" y="1453260"/>
                </a:moveTo>
                <a:cubicBezTo>
                  <a:pt x="3789419" y="1453260"/>
                  <a:pt x="3770089" y="1472590"/>
                  <a:pt x="3770089" y="1496435"/>
                </a:cubicBezTo>
                <a:cubicBezTo>
                  <a:pt x="3770089" y="1520280"/>
                  <a:pt x="3789419" y="1539610"/>
                  <a:pt x="3813264" y="1539610"/>
                </a:cubicBezTo>
                <a:cubicBezTo>
                  <a:pt x="3837109" y="1539610"/>
                  <a:pt x="3856439" y="1520280"/>
                  <a:pt x="3856439" y="1496435"/>
                </a:cubicBezTo>
                <a:cubicBezTo>
                  <a:pt x="3856439" y="1472590"/>
                  <a:pt x="3837109" y="1453260"/>
                  <a:pt x="3813264" y="1453260"/>
                </a:cubicBezTo>
                <a:close/>
                <a:moveTo>
                  <a:pt x="3032914" y="1453258"/>
                </a:moveTo>
                <a:cubicBezTo>
                  <a:pt x="3009069" y="1453258"/>
                  <a:pt x="2989739" y="1472589"/>
                  <a:pt x="2989739" y="1496434"/>
                </a:cubicBezTo>
                <a:cubicBezTo>
                  <a:pt x="2989739" y="1520279"/>
                  <a:pt x="3009069" y="1539609"/>
                  <a:pt x="3032914" y="1539609"/>
                </a:cubicBezTo>
                <a:cubicBezTo>
                  <a:pt x="3056759" y="1539609"/>
                  <a:pt x="3076089" y="1520279"/>
                  <a:pt x="3076089" y="1496434"/>
                </a:cubicBezTo>
                <a:cubicBezTo>
                  <a:pt x="3076089" y="1472589"/>
                  <a:pt x="3056759" y="1453258"/>
                  <a:pt x="3032914" y="1453258"/>
                </a:cubicBezTo>
                <a:close/>
                <a:moveTo>
                  <a:pt x="691865" y="672913"/>
                </a:moveTo>
                <a:cubicBezTo>
                  <a:pt x="668020" y="672913"/>
                  <a:pt x="648690" y="692600"/>
                  <a:pt x="648690" y="716887"/>
                </a:cubicBezTo>
                <a:lnTo>
                  <a:pt x="648690" y="716888"/>
                </a:lnTo>
                <a:cubicBezTo>
                  <a:pt x="648690" y="741174"/>
                  <a:pt x="668020" y="760862"/>
                  <a:pt x="691865" y="760862"/>
                </a:cubicBezTo>
                <a:cubicBezTo>
                  <a:pt x="715710" y="760862"/>
                  <a:pt x="735040" y="741174"/>
                  <a:pt x="735040" y="716888"/>
                </a:cubicBezTo>
                <a:lnTo>
                  <a:pt x="735040" y="716887"/>
                </a:lnTo>
                <a:cubicBezTo>
                  <a:pt x="735040" y="692600"/>
                  <a:pt x="715710" y="672913"/>
                  <a:pt x="691865" y="672913"/>
                </a:cubicBezTo>
                <a:close/>
                <a:moveTo>
                  <a:pt x="2252564" y="672912"/>
                </a:moveTo>
                <a:cubicBezTo>
                  <a:pt x="2228719" y="672912"/>
                  <a:pt x="2209389" y="692600"/>
                  <a:pt x="2209389" y="716887"/>
                </a:cubicBezTo>
                <a:cubicBezTo>
                  <a:pt x="2209389" y="741174"/>
                  <a:pt x="2228719" y="760862"/>
                  <a:pt x="2252564" y="760862"/>
                </a:cubicBezTo>
                <a:cubicBezTo>
                  <a:pt x="2276409" y="760862"/>
                  <a:pt x="2295739" y="741174"/>
                  <a:pt x="2295739" y="716887"/>
                </a:cubicBezTo>
                <a:cubicBezTo>
                  <a:pt x="2295739" y="692600"/>
                  <a:pt x="2276409" y="672912"/>
                  <a:pt x="2252564" y="672912"/>
                </a:cubicBezTo>
                <a:close/>
                <a:moveTo>
                  <a:pt x="1472215" y="672911"/>
                </a:moveTo>
                <a:cubicBezTo>
                  <a:pt x="1448370" y="672911"/>
                  <a:pt x="1429040" y="692599"/>
                  <a:pt x="1429040" y="716886"/>
                </a:cubicBezTo>
                <a:cubicBezTo>
                  <a:pt x="1429040" y="741173"/>
                  <a:pt x="1448370" y="760861"/>
                  <a:pt x="1472215" y="760861"/>
                </a:cubicBezTo>
                <a:cubicBezTo>
                  <a:pt x="1496060" y="760861"/>
                  <a:pt x="1515390" y="741173"/>
                  <a:pt x="1515390" y="716886"/>
                </a:cubicBezTo>
                <a:cubicBezTo>
                  <a:pt x="1515390" y="692599"/>
                  <a:pt x="1496060" y="672911"/>
                  <a:pt x="1472215" y="672911"/>
                </a:cubicBezTo>
                <a:close/>
                <a:moveTo>
                  <a:pt x="3813264" y="672910"/>
                </a:moveTo>
                <a:cubicBezTo>
                  <a:pt x="3789419" y="672910"/>
                  <a:pt x="3770089" y="692598"/>
                  <a:pt x="3770089" y="716885"/>
                </a:cubicBezTo>
                <a:cubicBezTo>
                  <a:pt x="3770089" y="741172"/>
                  <a:pt x="3789419" y="760860"/>
                  <a:pt x="3813264" y="760860"/>
                </a:cubicBezTo>
                <a:cubicBezTo>
                  <a:pt x="3837109" y="760860"/>
                  <a:pt x="3856439" y="741172"/>
                  <a:pt x="3856439" y="716885"/>
                </a:cubicBezTo>
                <a:cubicBezTo>
                  <a:pt x="3856439" y="692598"/>
                  <a:pt x="3837109" y="672910"/>
                  <a:pt x="3813264" y="672910"/>
                </a:cubicBezTo>
                <a:close/>
                <a:moveTo>
                  <a:pt x="3032914" y="672909"/>
                </a:moveTo>
                <a:cubicBezTo>
                  <a:pt x="3009069" y="672909"/>
                  <a:pt x="2989739" y="692597"/>
                  <a:pt x="2989739" y="716884"/>
                </a:cubicBezTo>
                <a:cubicBezTo>
                  <a:pt x="2989739" y="741171"/>
                  <a:pt x="3009069" y="760859"/>
                  <a:pt x="3032914" y="760859"/>
                </a:cubicBezTo>
                <a:cubicBezTo>
                  <a:pt x="3056759" y="760859"/>
                  <a:pt x="3076089" y="741171"/>
                  <a:pt x="3076089" y="716884"/>
                </a:cubicBezTo>
                <a:cubicBezTo>
                  <a:pt x="3076089" y="692597"/>
                  <a:pt x="3056759" y="672909"/>
                  <a:pt x="3032914" y="672909"/>
                </a:cubicBezTo>
                <a:close/>
                <a:moveTo>
                  <a:pt x="0" y="0"/>
                </a:moveTo>
                <a:lnTo>
                  <a:pt x="4475162" y="0"/>
                </a:lnTo>
                <a:lnTo>
                  <a:pt x="4475162" y="6858000"/>
                </a:lnTo>
                <a:lnTo>
                  <a:pt x="0" y="6858000"/>
                </a:lnTo>
                <a:close/>
              </a:path>
            </a:pathLst>
          </a:custGeom>
        </p:spPr>
        <p:txBody>
          <a:bodyPr wrap="square">
            <a:noAutofit/>
          </a:bodyPr>
          <a:lstStyle>
            <a:lvl1pPr marL="0" indent="0">
              <a:buFontTx/>
              <a:buNone/>
              <a:defRPr b="0"/>
            </a:lvl1pPr>
          </a:lstStyle>
          <a:p>
            <a:r>
              <a:rPr lang="nl-NL"/>
              <a:t>[Afbeelding]</a:t>
            </a:r>
          </a:p>
        </p:txBody>
      </p:sp>
      <p:sp>
        <p:nvSpPr>
          <p:cNvPr id="81" name="Freeform 6">
            <a:extLst>
              <a:ext uri="{FF2B5EF4-FFF2-40B4-BE49-F238E27FC236}">
                <a16:creationId xmlns:a16="http://schemas.microsoft.com/office/drawing/2014/main" id="{E99AFBEB-50DB-48C1-8F66-6C4A18C6B5B5}"/>
              </a:ext>
            </a:extLst>
          </p:cNvPr>
          <p:cNvSpPr>
            <a:spLocks/>
          </p:cNvSpPr>
          <p:nvPr userDrawn="1"/>
        </p:nvSpPr>
        <p:spPr bwMode="gray">
          <a:xfrm>
            <a:off x="11496857" y="6107121"/>
            <a:ext cx="130141" cy="130175"/>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sp>
        <p:nvSpPr>
          <p:cNvPr id="82" name="Freeform 7">
            <a:extLst>
              <a:ext uri="{FF2B5EF4-FFF2-40B4-BE49-F238E27FC236}">
                <a16:creationId xmlns:a16="http://schemas.microsoft.com/office/drawing/2014/main" id="{3019001E-E6B5-41C2-B18C-50E4F31AF0AE}"/>
              </a:ext>
            </a:extLst>
          </p:cNvPr>
          <p:cNvSpPr>
            <a:spLocks/>
          </p:cNvSpPr>
          <p:nvPr userDrawn="1"/>
        </p:nvSpPr>
        <p:spPr bwMode="gray">
          <a:xfrm>
            <a:off x="11393696" y="6302383"/>
            <a:ext cx="338050" cy="55563"/>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pic>
        <p:nvPicPr>
          <p:cNvPr id="11" name="Afbeelding 10" descr="Afbeelding met tekening&#10;&#10;Automatisch gegenereerde beschrijving">
            <a:extLst>
              <a:ext uri="{FF2B5EF4-FFF2-40B4-BE49-F238E27FC236}">
                <a16:creationId xmlns:a16="http://schemas.microsoft.com/office/drawing/2014/main" id="{D182B187-74F0-4531-85F9-E8986C6D13A0}"/>
              </a:ext>
            </a:extLst>
          </p:cNvPr>
          <p:cNvPicPr>
            <a:picLocks noChangeAspect="1"/>
          </p:cNvPicPr>
          <p:nvPr userDrawn="1"/>
        </p:nvPicPr>
        <p:blipFill>
          <a:blip r:embed="rId2"/>
          <a:stretch>
            <a:fillRect/>
          </a:stretch>
        </p:blipFill>
        <p:spPr>
          <a:xfrm>
            <a:off x="97005" y="6215083"/>
            <a:ext cx="1919500" cy="720000"/>
          </a:xfrm>
          <a:prstGeom prst="rect">
            <a:avLst/>
          </a:prstGeom>
        </p:spPr>
      </p:pic>
      <p:sp>
        <p:nvSpPr>
          <p:cNvPr id="12" name="Titel 7">
            <a:extLst>
              <a:ext uri="{FF2B5EF4-FFF2-40B4-BE49-F238E27FC236}">
                <a16:creationId xmlns:a16="http://schemas.microsoft.com/office/drawing/2014/main" id="{328BB214-72BE-4CFB-993F-D5C53D56949C}"/>
              </a:ext>
            </a:extLst>
          </p:cNvPr>
          <p:cNvSpPr>
            <a:spLocks noGrp="1"/>
          </p:cNvSpPr>
          <p:nvPr>
            <p:ph type="title" hasCustomPrompt="1"/>
          </p:nvPr>
        </p:nvSpPr>
        <p:spPr bwMode="gray">
          <a:xfrm>
            <a:off x="336859" y="1682624"/>
            <a:ext cx="7198925" cy="1602360"/>
          </a:xfrm>
        </p:spPr>
        <p:txBody>
          <a:bodyPr/>
          <a:lstStyle/>
          <a:p>
            <a:r>
              <a:rPr lang="nl-NL" noProof="1"/>
              <a:t>[Titel]</a:t>
            </a:r>
            <a:endParaRPr lang="nl-NL"/>
          </a:p>
        </p:txBody>
      </p:sp>
      <p:sp>
        <p:nvSpPr>
          <p:cNvPr id="13" name="Tijdelijke aanduiding voor tekst 4">
            <a:extLst>
              <a:ext uri="{FF2B5EF4-FFF2-40B4-BE49-F238E27FC236}">
                <a16:creationId xmlns:a16="http://schemas.microsoft.com/office/drawing/2014/main" id="{BE342D98-5FB5-494C-B832-52EB1484E846}"/>
              </a:ext>
            </a:extLst>
          </p:cNvPr>
          <p:cNvSpPr>
            <a:spLocks noGrp="1"/>
          </p:cNvSpPr>
          <p:nvPr>
            <p:ph type="body" sz="quarter" idx="18" hasCustomPrompt="1"/>
          </p:nvPr>
        </p:nvSpPr>
        <p:spPr bwMode="gray">
          <a:xfrm>
            <a:off x="336859" y="3429001"/>
            <a:ext cx="7198925" cy="1800225"/>
          </a:xfrm>
        </p:spPr>
        <p:txBody>
          <a:bodyPr/>
          <a:lstStyle>
            <a:lvl1pPr marL="0" indent="0">
              <a:lnSpc>
                <a:spcPct val="128000"/>
              </a:lnSpc>
              <a:buFontTx/>
              <a:buNone/>
              <a:defRPr sz="1999" b="0">
                <a:solidFill>
                  <a:schemeClr val="accent1"/>
                </a:solidFill>
              </a:defRPr>
            </a:lvl1pPr>
            <a:lvl2pPr marL="323903" indent="0">
              <a:lnSpc>
                <a:spcPct val="128000"/>
              </a:lnSpc>
              <a:buFontTx/>
              <a:buNone/>
              <a:defRPr sz="1999">
                <a:solidFill>
                  <a:schemeClr val="accent1"/>
                </a:solidFill>
              </a:defRPr>
            </a:lvl2pPr>
            <a:lvl3pPr marL="647806" indent="0">
              <a:lnSpc>
                <a:spcPct val="128000"/>
              </a:lnSpc>
              <a:buFontTx/>
              <a:buNone/>
              <a:defRPr sz="1999">
                <a:solidFill>
                  <a:schemeClr val="accent1"/>
                </a:solidFill>
              </a:defRPr>
            </a:lvl3pPr>
            <a:lvl4pPr>
              <a:lnSpc>
                <a:spcPct val="128000"/>
              </a:lnSpc>
              <a:buFontTx/>
              <a:buNone/>
              <a:defRPr sz="1999">
                <a:solidFill>
                  <a:schemeClr val="accent1"/>
                </a:solidFill>
              </a:defRPr>
            </a:lvl4pPr>
            <a:lvl5pPr>
              <a:lnSpc>
                <a:spcPct val="128000"/>
              </a:lnSpc>
              <a:buFontTx/>
              <a:buNone/>
              <a:defRPr sz="1999">
                <a:solidFill>
                  <a:schemeClr val="accent1"/>
                </a:solidFill>
              </a:defRPr>
            </a:lvl5pPr>
            <a:lvl6pPr>
              <a:lnSpc>
                <a:spcPct val="128000"/>
              </a:lnSpc>
              <a:buFontTx/>
              <a:buNone/>
              <a:defRPr sz="1999">
                <a:solidFill>
                  <a:schemeClr val="accent1"/>
                </a:solidFill>
              </a:defRPr>
            </a:lvl6pPr>
            <a:lvl7pPr>
              <a:lnSpc>
                <a:spcPct val="128000"/>
              </a:lnSpc>
              <a:buFontTx/>
              <a:buNone/>
              <a:defRPr sz="1999">
                <a:solidFill>
                  <a:schemeClr val="accent1"/>
                </a:solidFill>
              </a:defRPr>
            </a:lvl7pPr>
            <a:lvl8pPr>
              <a:lnSpc>
                <a:spcPct val="128000"/>
              </a:lnSpc>
              <a:buFontTx/>
              <a:buNone/>
              <a:defRPr sz="1999">
                <a:solidFill>
                  <a:schemeClr val="accent1"/>
                </a:solidFill>
              </a:defRPr>
            </a:lvl8pPr>
            <a:lvl9pPr>
              <a:lnSpc>
                <a:spcPct val="128000"/>
              </a:lnSpc>
              <a:buFontTx/>
              <a:buNone/>
              <a:defRPr sz="1999">
                <a:solidFill>
                  <a:schemeClr val="accent1"/>
                </a:solidFill>
              </a:defRPr>
            </a:lvl9pPr>
          </a:lstStyle>
          <a:p>
            <a:pPr lvl="0"/>
            <a:r>
              <a:rPr lang="nl-NL"/>
              <a:t>[Tekst]</a:t>
            </a:r>
          </a:p>
        </p:txBody>
      </p:sp>
    </p:spTree>
    <p:extLst>
      <p:ext uri="{BB962C8B-B14F-4D97-AF65-F5344CB8AC3E}">
        <p14:creationId xmlns:p14="http://schemas.microsoft.com/office/powerpoint/2010/main" val="1171718572"/>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2 Opsomming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9"/>
          </p:nvPr>
        </p:nvSpPr>
        <p:spPr/>
        <p:txBody>
          <a:bodyPr/>
          <a:lstStyle/>
          <a:p>
            <a:fld id="{1336C48C-F87C-4E4B-81EF-5027B17D1F61}" type="slidenum">
              <a:rPr lang="nl-NL" noProof="1" smtClean="0"/>
              <a:pPr/>
              <a:t>‹#›</a:t>
            </a:fld>
            <a:endParaRPr lang="nl-NL" noProof="1"/>
          </a:p>
        </p:txBody>
      </p:sp>
      <p:sp>
        <p:nvSpPr>
          <p:cNvPr id="10" name="Tijdelijke aanduiding voor tekst 14">
            <a:extLst>
              <a:ext uri="{FF2B5EF4-FFF2-40B4-BE49-F238E27FC236}">
                <a16:creationId xmlns:a16="http://schemas.microsoft.com/office/drawing/2014/main" id="{CF4FA3CB-123C-4776-8D52-F588CB1BF6CA}"/>
              </a:ext>
            </a:extLst>
          </p:cNvPr>
          <p:cNvSpPr>
            <a:spLocks noGrp="1"/>
          </p:cNvSpPr>
          <p:nvPr>
            <p:ph type="body" sz="quarter" idx="15" hasCustomPrompt="1"/>
          </p:nvPr>
        </p:nvSpPr>
        <p:spPr bwMode="gray">
          <a:xfrm>
            <a:off x="336860" y="1484784"/>
            <a:ext cx="5039247" cy="4993810"/>
          </a:xfrm>
        </p:spPr>
        <p:txBody>
          <a:bodyPr/>
          <a:lstStyle>
            <a:lvl1pPr marL="215935" indent="-215935">
              <a:lnSpc>
                <a:spcPct val="126000"/>
              </a:lnSpc>
              <a:buClr>
                <a:schemeClr val="accent1"/>
              </a:buClr>
              <a:buSzPct val="107000"/>
              <a:buFont typeface="Arial" panose="020B0604020202020204" pitchFamily="34" charset="0"/>
              <a:buChar char="•"/>
              <a:defRPr sz="1799" b="0">
                <a:solidFill>
                  <a:schemeClr val="tx1"/>
                </a:solidFill>
              </a:defRPr>
            </a:lvl1pPr>
            <a:lvl2pPr marL="215935" indent="-215935">
              <a:lnSpc>
                <a:spcPct val="126000"/>
              </a:lnSpc>
              <a:buClr>
                <a:schemeClr val="accent1"/>
              </a:buClr>
              <a:buSzPct val="107000"/>
              <a:buFont typeface="Arial" panose="020B0604020202020204" pitchFamily="34" charset="0"/>
              <a:buChar char="•"/>
              <a:defRPr sz="1799" b="0">
                <a:solidFill>
                  <a:schemeClr val="bg1"/>
                </a:solidFill>
              </a:defRPr>
            </a:lvl2pPr>
            <a:lvl3pPr marL="215935" indent="-215935">
              <a:lnSpc>
                <a:spcPct val="126000"/>
              </a:lnSpc>
              <a:buClr>
                <a:schemeClr val="accent1"/>
              </a:buClr>
              <a:buSzPct val="107000"/>
              <a:buFont typeface="Arial" panose="020B0604020202020204" pitchFamily="34" charset="0"/>
              <a:buChar char="•"/>
              <a:defRPr sz="1799" b="0">
                <a:solidFill>
                  <a:schemeClr val="bg1"/>
                </a:solidFill>
              </a:defRPr>
            </a:lvl3pPr>
            <a:lvl4pPr marL="215935" indent="-215935">
              <a:lnSpc>
                <a:spcPct val="126000"/>
              </a:lnSpc>
              <a:buClr>
                <a:schemeClr val="accent1"/>
              </a:buClr>
              <a:buSzPct val="107000"/>
              <a:buFont typeface="Arial" panose="020B0604020202020204" pitchFamily="34" charset="0"/>
              <a:buChar char="•"/>
              <a:defRPr sz="1799" b="0">
                <a:solidFill>
                  <a:schemeClr val="bg1"/>
                </a:solidFill>
              </a:defRPr>
            </a:lvl4pPr>
            <a:lvl5pPr marL="215935" indent="-215935">
              <a:lnSpc>
                <a:spcPct val="126000"/>
              </a:lnSpc>
              <a:buClr>
                <a:schemeClr val="accent1"/>
              </a:buClr>
              <a:buSzPct val="107000"/>
              <a:buFont typeface="Arial" panose="020B0604020202020204" pitchFamily="34" charset="0"/>
              <a:buChar char="•"/>
              <a:defRPr sz="1799" b="0">
                <a:solidFill>
                  <a:schemeClr val="bg1"/>
                </a:solidFill>
              </a:defRPr>
            </a:lvl5pPr>
          </a:lstStyle>
          <a:p>
            <a:pPr lvl="0"/>
            <a:r>
              <a:rPr lang="nl-NL"/>
              <a:t>[Opsomming]</a:t>
            </a:r>
          </a:p>
        </p:txBody>
      </p:sp>
      <p:sp>
        <p:nvSpPr>
          <p:cNvPr id="12" name="Tijdelijke aanduiding voor tekst 14">
            <a:extLst>
              <a:ext uri="{FF2B5EF4-FFF2-40B4-BE49-F238E27FC236}">
                <a16:creationId xmlns:a16="http://schemas.microsoft.com/office/drawing/2014/main" id="{5CA962DA-DC23-4F45-A544-1EC639AEA2D7}"/>
              </a:ext>
            </a:extLst>
          </p:cNvPr>
          <p:cNvSpPr>
            <a:spLocks noGrp="1"/>
          </p:cNvSpPr>
          <p:nvPr>
            <p:ph type="body" sz="quarter" idx="16" hasCustomPrompt="1"/>
          </p:nvPr>
        </p:nvSpPr>
        <p:spPr bwMode="gray">
          <a:xfrm>
            <a:off x="6095753" y="1484785"/>
            <a:ext cx="5039247" cy="4993810"/>
          </a:xfrm>
        </p:spPr>
        <p:txBody>
          <a:bodyPr/>
          <a:lstStyle>
            <a:lvl1pPr marL="215935" indent="-215935">
              <a:lnSpc>
                <a:spcPct val="126000"/>
              </a:lnSpc>
              <a:buClr>
                <a:schemeClr val="accent1"/>
              </a:buClr>
              <a:buSzPct val="107000"/>
              <a:buFont typeface="Arial" panose="020B0604020202020204" pitchFamily="34" charset="0"/>
              <a:buChar char="•"/>
              <a:defRPr sz="1799" b="0">
                <a:solidFill>
                  <a:schemeClr val="tx1"/>
                </a:solidFill>
              </a:defRPr>
            </a:lvl1pPr>
            <a:lvl2pPr marL="215935" indent="-215935">
              <a:lnSpc>
                <a:spcPct val="126000"/>
              </a:lnSpc>
              <a:buClr>
                <a:schemeClr val="accent1"/>
              </a:buClr>
              <a:buSzPct val="107000"/>
              <a:buFont typeface="Arial" panose="020B0604020202020204" pitchFamily="34" charset="0"/>
              <a:buChar char="•"/>
              <a:defRPr sz="1799" b="0">
                <a:solidFill>
                  <a:schemeClr val="bg1"/>
                </a:solidFill>
              </a:defRPr>
            </a:lvl2pPr>
            <a:lvl3pPr marL="215935" indent="-215935">
              <a:lnSpc>
                <a:spcPct val="126000"/>
              </a:lnSpc>
              <a:buClr>
                <a:schemeClr val="accent1"/>
              </a:buClr>
              <a:buSzPct val="107000"/>
              <a:buFont typeface="Arial" panose="020B0604020202020204" pitchFamily="34" charset="0"/>
              <a:buChar char="•"/>
              <a:defRPr sz="1799" b="0">
                <a:solidFill>
                  <a:schemeClr val="bg1"/>
                </a:solidFill>
              </a:defRPr>
            </a:lvl3pPr>
            <a:lvl4pPr marL="215935" indent="-215935">
              <a:lnSpc>
                <a:spcPct val="126000"/>
              </a:lnSpc>
              <a:buClr>
                <a:schemeClr val="accent1"/>
              </a:buClr>
              <a:buSzPct val="107000"/>
              <a:buFont typeface="Arial" panose="020B0604020202020204" pitchFamily="34" charset="0"/>
              <a:buChar char="•"/>
              <a:defRPr sz="1799" b="0">
                <a:solidFill>
                  <a:schemeClr val="bg1"/>
                </a:solidFill>
              </a:defRPr>
            </a:lvl4pPr>
            <a:lvl5pPr marL="215935" indent="-215935">
              <a:lnSpc>
                <a:spcPct val="126000"/>
              </a:lnSpc>
              <a:buClr>
                <a:schemeClr val="accent1"/>
              </a:buClr>
              <a:buSzPct val="107000"/>
              <a:buFont typeface="Arial" panose="020B0604020202020204" pitchFamily="34" charset="0"/>
              <a:buChar char="•"/>
              <a:defRPr sz="1799" b="0">
                <a:solidFill>
                  <a:schemeClr val="bg1"/>
                </a:solidFill>
              </a:defRPr>
            </a:lvl5pPr>
          </a:lstStyle>
          <a:p>
            <a:pPr lvl="0"/>
            <a:r>
              <a:rPr lang="nl-NL"/>
              <a:t>[Opsomming]</a:t>
            </a:r>
          </a:p>
        </p:txBody>
      </p:sp>
      <p:sp>
        <p:nvSpPr>
          <p:cNvPr id="6" name="Tijdelijke aanduiding voor titel 1">
            <a:extLst>
              <a:ext uri="{FF2B5EF4-FFF2-40B4-BE49-F238E27FC236}">
                <a16:creationId xmlns:a16="http://schemas.microsoft.com/office/drawing/2014/main" id="{1F256B37-2E7E-4DD5-83B2-678715215AAB}"/>
              </a:ext>
            </a:extLst>
          </p:cNvPr>
          <p:cNvSpPr>
            <a:spLocks noGrp="1"/>
          </p:cNvSpPr>
          <p:nvPr>
            <p:ph type="title"/>
          </p:nvPr>
        </p:nvSpPr>
        <p:spPr bwMode="gray">
          <a:xfrm>
            <a:off x="336860" y="332657"/>
            <a:ext cx="10798387" cy="936104"/>
          </a:xfrm>
          <a:prstGeom prst="rect">
            <a:avLst/>
          </a:prstGeom>
        </p:spPr>
        <p:txBody>
          <a:bodyPr vert="horz" lIns="0" tIns="0" rIns="0" bIns="0" rtlCol="0" anchor="t">
            <a:noAutofit/>
          </a:bodyPr>
          <a:lstStyle/>
          <a:p>
            <a:r>
              <a:rPr lang="nl-NL" noProof="1"/>
              <a:t>Klik om stijl te bewerken</a:t>
            </a:r>
          </a:p>
        </p:txBody>
      </p:sp>
    </p:spTree>
    <p:extLst>
      <p:ext uri="{BB962C8B-B14F-4D97-AF65-F5344CB8AC3E}">
        <p14:creationId xmlns:p14="http://schemas.microsoft.com/office/powerpoint/2010/main" val="2745924656"/>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gray">
          <a:xfrm>
            <a:off x="336859" y="332657"/>
            <a:ext cx="10798388" cy="936104"/>
          </a:xfrm>
        </p:spPr>
        <p:txBody>
          <a:bodyPr/>
          <a:lstStyle>
            <a:lvl1pPr>
              <a:defRPr sz="2799"/>
            </a:lvl1pPr>
          </a:lstStyle>
          <a:p>
            <a:r>
              <a:rPr lang="nl-NL" noProof="1"/>
              <a:t>[Titel]</a:t>
            </a:r>
          </a:p>
        </p:txBody>
      </p:sp>
    </p:spTree>
    <p:extLst>
      <p:ext uri="{BB962C8B-B14F-4D97-AF65-F5344CB8AC3E}">
        <p14:creationId xmlns:p14="http://schemas.microsoft.com/office/powerpoint/2010/main" val="3497361289"/>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336C48C-F87C-4E4B-81EF-5027B17D1F61}" type="slidenum">
              <a:rPr lang="nl-NL" noProof="1" smtClean="0"/>
              <a:pPr/>
              <a:t>‹#›</a:t>
            </a:fld>
            <a:endParaRPr lang="nl-NL" noProof="1"/>
          </a:p>
        </p:txBody>
      </p:sp>
    </p:spTree>
    <p:extLst>
      <p:ext uri="{BB962C8B-B14F-4D97-AF65-F5344CB8AC3E}">
        <p14:creationId xmlns:p14="http://schemas.microsoft.com/office/powerpoint/2010/main" val="98963354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336C48C-F87C-4E4B-81EF-5027B17D1F61}" type="slidenum">
              <a:rPr lang="nl-NL" noProof="1" smtClean="0"/>
              <a:pPr/>
              <a:t>‹#›</a:t>
            </a:fld>
            <a:endParaRPr lang="nl-NL" noProof="1"/>
          </a:p>
        </p:txBody>
      </p:sp>
      <p:pic>
        <p:nvPicPr>
          <p:cNvPr id="2" name="Afbeelding 1">
            <a:extLst>
              <a:ext uri="{FF2B5EF4-FFF2-40B4-BE49-F238E27FC236}">
                <a16:creationId xmlns:a16="http://schemas.microsoft.com/office/drawing/2014/main" id="{C9625F25-C6F3-4FD8-BA0F-DDA4551BEBD7}"/>
              </a:ext>
            </a:extLst>
          </p:cNvPr>
          <p:cNvPicPr>
            <a:picLocks noChangeAspect="1"/>
          </p:cNvPicPr>
          <p:nvPr userDrawn="1"/>
        </p:nvPicPr>
        <p:blipFill>
          <a:blip r:embed="rId2"/>
          <a:stretch>
            <a:fillRect/>
          </a:stretch>
        </p:blipFill>
        <p:spPr>
          <a:xfrm>
            <a:off x="2712505" y="3413462"/>
            <a:ext cx="6856808" cy="3444539"/>
          </a:xfrm>
          <a:prstGeom prst="rect">
            <a:avLst/>
          </a:prstGeom>
        </p:spPr>
      </p:pic>
      <p:sp>
        <p:nvSpPr>
          <p:cNvPr id="5" name="Titel 1">
            <a:extLst>
              <a:ext uri="{FF2B5EF4-FFF2-40B4-BE49-F238E27FC236}">
                <a16:creationId xmlns:a16="http://schemas.microsoft.com/office/drawing/2014/main" id="{5DA2D79F-873B-401F-90BB-2885971B4FD3}"/>
              </a:ext>
            </a:extLst>
          </p:cNvPr>
          <p:cNvSpPr>
            <a:spLocks noGrp="1"/>
          </p:cNvSpPr>
          <p:nvPr>
            <p:ph type="title"/>
          </p:nvPr>
        </p:nvSpPr>
        <p:spPr>
          <a:xfrm>
            <a:off x="336861" y="332657"/>
            <a:ext cx="10798386" cy="936104"/>
          </a:xfrm>
        </p:spPr>
        <p:txBody>
          <a:bodyPr/>
          <a:lstStyle/>
          <a:p>
            <a:r>
              <a:rPr lang="nl-NL"/>
              <a:t>Klik om stijl te bewerken</a:t>
            </a:r>
          </a:p>
        </p:txBody>
      </p:sp>
      <p:sp>
        <p:nvSpPr>
          <p:cNvPr id="6" name="Tijdelijke aanduiding voor inhoud 2">
            <a:extLst>
              <a:ext uri="{FF2B5EF4-FFF2-40B4-BE49-F238E27FC236}">
                <a16:creationId xmlns:a16="http://schemas.microsoft.com/office/drawing/2014/main" id="{334C78B0-E4FA-4009-AB95-09F85A37D536}"/>
              </a:ext>
            </a:extLst>
          </p:cNvPr>
          <p:cNvSpPr>
            <a:spLocks noGrp="1"/>
          </p:cNvSpPr>
          <p:nvPr>
            <p:ph idx="1"/>
          </p:nvPr>
        </p:nvSpPr>
        <p:spPr>
          <a:xfrm>
            <a:off x="336860" y="1484784"/>
            <a:ext cx="10798386" cy="5040560"/>
          </a:xfrm>
        </p:spPr>
        <p:txBody>
          <a:bodyPr/>
          <a:lstStyle>
            <a:lvl1pPr>
              <a:defRPr b="0"/>
            </a:lvl1pPr>
          </a:lstStyle>
          <a:p>
            <a:pPr lvl="0"/>
            <a:r>
              <a:rPr lang="nl-NL"/>
              <a:t>Klikken om de tekststijl van het model te bewerken</a:t>
            </a:r>
          </a:p>
        </p:txBody>
      </p:sp>
    </p:spTree>
    <p:extLst>
      <p:ext uri="{BB962C8B-B14F-4D97-AF65-F5344CB8AC3E}">
        <p14:creationId xmlns:p14="http://schemas.microsoft.com/office/powerpoint/2010/main" val="953236538"/>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ussendia bergbeklimmers">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7" cy="6858000"/>
          </a:xfrm>
          <a:prstGeom prst="rect">
            <a:avLst/>
          </a:prstGeom>
        </p:spPr>
      </p:pic>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gray">
          <a:xfrm>
            <a:off x="336860" y="692640"/>
            <a:ext cx="5039061" cy="2440080"/>
          </a:xfrm>
        </p:spPr>
        <p:txBody>
          <a:bodyPr/>
          <a:lstStyle>
            <a:lvl1pPr>
              <a:lnSpc>
                <a:spcPct val="110000"/>
              </a:lnSpc>
              <a:defRPr sz="4799">
                <a:solidFill>
                  <a:schemeClr val="bg1"/>
                </a:solidFill>
              </a:defRPr>
            </a:lvl1pPr>
          </a:lstStyle>
          <a:p>
            <a:r>
              <a:rPr lang="nl-NL" noProof="1"/>
              <a:t>[Titel</a:t>
            </a:r>
            <a:br>
              <a:rPr lang="nl-NL" noProof="1"/>
            </a:br>
            <a:r>
              <a:rPr lang="nl-NL" noProof="1"/>
              <a:t>max.</a:t>
            </a:r>
            <a:br>
              <a:rPr lang="nl-NL" noProof="1"/>
            </a:br>
            <a:r>
              <a:rPr lang="nl-NL" noProof="1"/>
              <a:t>drie regels]</a:t>
            </a:r>
          </a:p>
        </p:txBody>
      </p:sp>
      <p:grpSp>
        <p:nvGrpSpPr>
          <p:cNvPr id="17" name="Group 4">
            <a:extLst>
              <a:ext uri="{FF2B5EF4-FFF2-40B4-BE49-F238E27FC236}">
                <a16:creationId xmlns:a16="http://schemas.microsoft.com/office/drawing/2014/main" id="{F88D112E-BC19-410F-B4AF-8442EA40F9F0}"/>
              </a:ext>
            </a:extLst>
          </p:cNvPr>
          <p:cNvGrpSpPr>
            <a:grpSpLocks noChangeAspect="1"/>
          </p:cNvGrpSpPr>
          <p:nvPr userDrawn="1"/>
        </p:nvGrpSpPr>
        <p:grpSpPr bwMode="gray">
          <a:xfrm>
            <a:off x="11319103" y="5988057"/>
            <a:ext cx="491997" cy="490538"/>
            <a:chOff x="7132" y="3772"/>
            <a:chExt cx="310" cy="309"/>
          </a:xfrm>
        </p:grpSpPr>
        <p:sp>
          <p:nvSpPr>
            <p:cNvPr id="18" name="Rectangle 5">
              <a:extLst>
                <a:ext uri="{FF2B5EF4-FFF2-40B4-BE49-F238E27FC236}">
                  <a16:creationId xmlns:a16="http://schemas.microsoft.com/office/drawing/2014/main" id="{010B055E-52D5-443D-B691-878BD77ACC7D}"/>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9" name="Freeform 6">
              <a:extLst>
                <a:ext uri="{FF2B5EF4-FFF2-40B4-BE49-F238E27FC236}">
                  <a16:creationId xmlns:a16="http://schemas.microsoft.com/office/drawing/2014/main" id="{41240B4C-78A5-47CC-86E4-1CF16D23F640}"/>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20" name="Freeform 7">
              <a:extLst>
                <a:ext uri="{FF2B5EF4-FFF2-40B4-BE49-F238E27FC236}">
                  <a16:creationId xmlns:a16="http://schemas.microsoft.com/office/drawing/2014/main" id="{EBC58440-5548-460C-9708-FCAEA9FC4579}"/>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3552302828"/>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ussendia schaatscoach">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8827" cy="6858000"/>
          </a:xfrm>
          <a:prstGeom prst="rect">
            <a:avLst/>
          </a:prstGeom>
        </p:spPr>
      </p:pic>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gray">
          <a:xfrm>
            <a:off x="336859" y="692696"/>
            <a:ext cx="5039248" cy="2440188"/>
          </a:xfrm>
        </p:spPr>
        <p:txBody>
          <a:bodyPr/>
          <a:lstStyle>
            <a:lvl1pPr>
              <a:lnSpc>
                <a:spcPct val="110000"/>
              </a:lnSpc>
              <a:defRPr sz="4799">
                <a:solidFill>
                  <a:schemeClr val="bg1"/>
                </a:solidFill>
              </a:defRPr>
            </a:lvl1pPr>
          </a:lstStyle>
          <a:p>
            <a:r>
              <a:rPr lang="nl-NL" noProof="1"/>
              <a:t>[Titel</a:t>
            </a:r>
            <a:br>
              <a:rPr lang="nl-NL" noProof="1"/>
            </a:br>
            <a:r>
              <a:rPr lang="nl-NL" noProof="1"/>
              <a:t>max.</a:t>
            </a:r>
            <a:br>
              <a:rPr lang="nl-NL" noProof="1"/>
            </a:br>
            <a:r>
              <a:rPr lang="nl-NL" noProof="1"/>
              <a:t>drie regels]</a:t>
            </a:r>
          </a:p>
        </p:txBody>
      </p:sp>
      <p:grpSp>
        <p:nvGrpSpPr>
          <p:cNvPr id="13" name="Group 4">
            <a:extLst>
              <a:ext uri="{FF2B5EF4-FFF2-40B4-BE49-F238E27FC236}">
                <a16:creationId xmlns:a16="http://schemas.microsoft.com/office/drawing/2014/main" id="{7319647C-98B3-46F5-BC02-0A6F7481BB68}"/>
              </a:ext>
            </a:extLst>
          </p:cNvPr>
          <p:cNvGrpSpPr>
            <a:grpSpLocks noChangeAspect="1"/>
          </p:cNvGrpSpPr>
          <p:nvPr userDrawn="1"/>
        </p:nvGrpSpPr>
        <p:grpSpPr bwMode="gray">
          <a:xfrm>
            <a:off x="11319103" y="5988057"/>
            <a:ext cx="491997" cy="490538"/>
            <a:chOff x="7132" y="3772"/>
            <a:chExt cx="310" cy="309"/>
          </a:xfrm>
        </p:grpSpPr>
        <p:sp>
          <p:nvSpPr>
            <p:cNvPr id="14" name="Rectangle 5">
              <a:extLst>
                <a:ext uri="{FF2B5EF4-FFF2-40B4-BE49-F238E27FC236}">
                  <a16:creationId xmlns:a16="http://schemas.microsoft.com/office/drawing/2014/main" id="{216DB176-6C02-4D3B-8C9A-CF8CBE76BC65}"/>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5" name="Freeform 6">
              <a:extLst>
                <a:ext uri="{FF2B5EF4-FFF2-40B4-BE49-F238E27FC236}">
                  <a16:creationId xmlns:a16="http://schemas.microsoft.com/office/drawing/2014/main" id="{037A599B-734D-4018-9646-07F6B825E31D}"/>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6" name="Freeform 7">
              <a:extLst>
                <a:ext uri="{FF2B5EF4-FFF2-40B4-BE49-F238E27FC236}">
                  <a16:creationId xmlns:a16="http://schemas.microsoft.com/office/drawing/2014/main" id="{776877B6-1EEE-4B50-B782-FB45456B6A22}"/>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2509569420"/>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ussendia DJ">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8827" cy="6858000"/>
          </a:xfrm>
          <a:prstGeom prst="rect">
            <a:avLst/>
          </a:prstGeom>
        </p:spPr>
      </p:pic>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grpSp>
        <p:nvGrpSpPr>
          <p:cNvPr id="22" name="Group 4">
            <a:extLst>
              <a:ext uri="{FF2B5EF4-FFF2-40B4-BE49-F238E27FC236}">
                <a16:creationId xmlns:a16="http://schemas.microsoft.com/office/drawing/2014/main" id="{512BF406-6712-4DC8-A381-2E00753E77FC}"/>
              </a:ext>
            </a:extLst>
          </p:cNvPr>
          <p:cNvGrpSpPr>
            <a:grpSpLocks noChangeAspect="1"/>
          </p:cNvGrpSpPr>
          <p:nvPr userDrawn="1"/>
        </p:nvGrpSpPr>
        <p:grpSpPr bwMode="gray">
          <a:xfrm>
            <a:off x="11319103" y="5988057"/>
            <a:ext cx="491997" cy="490538"/>
            <a:chOff x="7132" y="3772"/>
            <a:chExt cx="310" cy="309"/>
          </a:xfrm>
        </p:grpSpPr>
        <p:sp>
          <p:nvSpPr>
            <p:cNvPr id="23" name="Rectangle 5">
              <a:extLst>
                <a:ext uri="{FF2B5EF4-FFF2-40B4-BE49-F238E27FC236}">
                  <a16:creationId xmlns:a16="http://schemas.microsoft.com/office/drawing/2014/main" id="{496C9D58-F4B0-4278-B96A-75F468A62886}"/>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24" name="Freeform 6">
              <a:extLst>
                <a:ext uri="{FF2B5EF4-FFF2-40B4-BE49-F238E27FC236}">
                  <a16:creationId xmlns:a16="http://schemas.microsoft.com/office/drawing/2014/main" id="{98108BAD-0840-4AF0-A6C8-66E614335803}"/>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25" name="Freeform 7">
              <a:extLst>
                <a:ext uri="{FF2B5EF4-FFF2-40B4-BE49-F238E27FC236}">
                  <a16:creationId xmlns:a16="http://schemas.microsoft.com/office/drawing/2014/main" id="{4336F14A-DEBA-4998-9294-F2870DD82821}"/>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2" name="***Titel 1"/>
          <p:cNvSpPr>
            <a:spLocks noGrp="1"/>
          </p:cNvSpPr>
          <p:nvPr>
            <p:ph type="title" hasCustomPrompt="1"/>
          </p:nvPr>
        </p:nvSpPr>
        <p:spPr bwMode="gray">
          <a:xfrm>
            <a:off x="336859" y="692696"/>
            <a:ext cx="5039248" cy="2440188"/>
          </a:xfrm>
        </p:spPr>
        <p:txBody>
          <a:bodyPr/>
          <a:lstStyle>
            <a:lvl1pPr>
              <a:lnSpc>
                <a:spcPct val="110000"/>
              </a:lnSpc>
              <a:defRPr sz="4799">
                <a:solidFill>
                  <a:schemeClr val="bg1"/>
                </a:solidFill>
              </a:defRPr>
            </a:lvl1pPr>
          </a:lstStyle>
          <a:p>
            <a:r>
              <a:rPr lang="nl-NL" noProof="1"/>
              <a:t>[Titel</a:t>
            </a:r>
            <a:br>
              <a:rPr lang="nl-NL" noProof="1"/>
            </a:br>
            <a:r>
              <a:rPr lang="nl-NL" noProof="1"/>
              <a:t>max.</a:t>
            </a:r>
            <a:br>
              <a:rPr lang="nl-NL" noProof="1"/>
            </a:br>
            <a:r>
              <a:rPr lang="nl-NL" noProof="1"/>
              <a:t>drie regels]</a:t>
            </a:r>
          </a:p>
        </p:txBody>
      </p:sp>
    </p:spTree>
    <p:extLst>
      <p:ext uri="{BB962C8B-B14F-4D97-AF65-F5344CB8AC3E}">
        <p14:creationId xmlns:p14="http://schemas.microsoft.com/office/powerpoint/2010/main" val="292399589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2003173-C327-4D85-AA95-8E3F76EB1CB7}"/>
              </a:ext>
            </a:extLst>
          </p:cNvPr>
          <p:cNvPicPr>
            <a:picLocks noChangeAspect="1"/>
          </p:cNvPicPr>
          <p:nvPr userDrawn="1"/>
        </p:nvPicPr>
        <p:blipFill>
          <a:blip r:embed="rId2"/>
          <a:stretch>
            <a:fillRect/>
          </a:stretch>
        </p:blipFill>
        <p:spPr>
          <a:xfrm>
            <a:off x="3174" y="0"/>
            <a:ext cx="12188827" cy="6858000"/>
          </a:xfrm>
          <a:prstGeom prst="rect">
            <a:avLst/>
          </a:prstGeom>
        </p:spPr>
      </p:pic>
      <p:sp>
        <p:nvSpPr>
          <p:cNvPr id="6" name="Tijdelijke aanduiding voor dianummer 5"/>
          <p:cNvSpPr>
            <a:spLocks noGrp="1"/>
          </p:cNvSpPr>
          <p:nvPr>
            <p:ph type="sldNum" sz="quarter" idx="16"/>
          </p:nvPr>
        </p:nvSpPr>
        <p:spPr/>
        <p:txBody>
          <a:body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gray">
          <a:xfrm>
            <a:off x="369811" y="332657"/>
            <a:ext cx="6351599" cy="936104"/>
          </a:xfrm>
        </p:spPr>
        <p:txBody>
          <a:bodyPr anchor="t"/>
          <a:lstStyle>
            <a:lvl1pPr>
              <a:defRPr sz="2799">
                <a:solidFill>
                  <a:schemeClr val="bg2"/>
                </a:solidFill>
              </a:defRPr>
            </a:lvl1pPr>
          </a:lstStyle>
          <a:p>
            <a:r>
              <a:rPr lang="nl-NL" noProof="1"/>
              <a:t>[Titel]</a:t>
            </a:r>
          </a:p>
        </p:txBody>
      </p:sp>
      <p:sp>
        <p:nvSpPr>
          <p:cNvPr id="15" name="Tijdelijke aanduiding voor tekst 14">
            <a:extLst>
              <a:ext uri="{FF2B5EF4-FFF2-40B4-BE49-F238E27FC236}">
                <a16:creationId xmlns:a16="http://schemas.microsoft.com/office/drawing/2014/main" id="{CA997C4F-B697-45A3-B7FE-BAC5E5B220A9}"/>
              </a:ext>
            </a:extLst>
          </p:cNvPr>
          <p:cNvSpPr>
            <a:spLocks noGrp="1"/>
          </p:cNvSpPr>
          <p:nvPr>
            <p:ph type="body" sz="quarter" idx="13" hasCustomPrompt="1"/>
          </p:nvPr>
        </p:nvSpPr>
        <p:spPr bwMode="gray">
          <a:xfrm>
            <a:off x="336859" y="1601418"/>
            <a:ext cx="6351599" cy="4429965"/>
          </a:xfrm>
        </p:spPr>
        <p:txBody>
          <a:bodyPr/>
          <a:lstStyle>
            <a:lvl1pPr marL="215935" indent="-215935">
              <a:lnSpc>
                <a:spcPct val="126000"/>
              </a:lnSpc>
              <a:buClr>
                <a:schemeClr val="accent2"/>
              </a:buClr>
              <a:buSzPct val="100000"/>
              <a:buFont typeface="Arial" panose="020B0604020202020204" pitchFamily="34" charset="0"/>
              <a:buChar char="•"/>
              <a:defRPr sz="1799" b="0">
                <a:solidFill>
                  <a:schemeClr val="bg1"/>
                </a:solidFill>
              </a:defRPr>
            </a:lvl1pPr>
            <a:lvl2pPr marL="215935" indent="-215935">
              <a:lnSpc>
                <a:spcPct val="126000"/>
              </a:lnSpc>
              <a:buClr>
                <a:schemeClr val="accent1"/>
              </a:buClr>
              <a:buSzPct val="107000"/>
              <a:buFont typeface="Arial" panose="020B0604020202020204" pitchFamily="34" charset="0"/>
              <a:buChar char="•"/>
              <a:defRPr sz="1799" b="0">
                <a:solidFill>
                  <a:schemeClr val="bg1"/>
                </a:solidFill>
              </a:defRPr>
            </a:lvl2pPr>
            <a:lvl3pPr marL="215935" indent="-215935">
              <a:lnSpc>
                <a:spcPct val="126000"/>
              </a:lnSpc>
              <a:buClr>
                <a:schemeClr val="accent1"/>
              </a:buClr>
              <a:buSzPct val="107000"/>
              <a:buFont typeface="Arial" panose="020B0604020202020204" pitchFamily="34" charset="0"/>
              <a:buChar char="•"/>
              <a:defRPr sz="1799" b="0">
                <a:solidFill>
                  <a:schemeClr val="bg1"/>
                </a:solidFill>
              </a:defRPr>
            </a:lvl3pPr>
            <a:lvl4pPr marL="215935" indent="-215935">
              <a:lnSpc>
                <a:spcPct val="126000"/>
              </a:lnSpc>
              <a:buClr>
                <a:schemeClr val="accent1"/>
              </a:buClr>
              <a:buSzPct val="107000"/>
              <a:buFont typeface="Arial" panose="020B0604020202020204" pitchFamily="34" charset="0"/>
              <a:buChar char="•"/>
              <a:defRPr sz="1799" b="0">
                <a:solidFill>
                  <a:schemeClr val="bg1"/>
                </a:solidFill>
              </a:defRPr>
            </a:lvl4pPr>
            <a:lvl5pPr marL="215935" indent="-215935">
              <a:lnSpc>
                <a:spcPct val="126000"/>
              </a:lnSpc>
              <a:buClr>
                <a:schemeClr val="accent1"/>
              </a:buClr>
              <a:buSzPct val="107000"/>
              <a:buFont typeface="Arial" panose="020B0604020202020204" pitchFamily="34" charset="0"/>
              <a:buChar char="•"/>
              <a:defRPr sz="1799" b="0">
                <a:solidFill>
                  <a:schemeClr val="bg1"/>
                </a:solidFill>
              </a:defRPr>
            </a:lvl5pPr>
          </a:lstStyle>
          <a:p>
            <a:pPr lvl="0"/>
            <a:r>
              <a:rPr lang="nl-NL"/>
              <a:t>[Agenda punten]</a:t>
            </a:r>
          </a:p>
          <a:p>
            <a:pPr lvl="0"/>
            <a:endParaRPr lang="nl-NL"/>
          </a:p>
        </p:txBody>
      </p:sp>
      <p:grpSp>
        <p:nvGrpSpPr>
          <p:cNvPr id="10" name="Group 4">
            <a:extLst>
              <a:ext uri="{FF2B5EF4-FFF2-40B4-BE49-F238E27FC236}">
                <a16:creationId xmlns:a16="http://schemas.microsoft.com/office/drawing/2014/main" id="{85FEAEE7-3513-4B04-BDA2-06F92EA51792}"/>
              </a:ext>
            </a:extLst>
          </p:cNvPr>
          <p:cNvGrpSpPr>
            <a:grpSpLocks noChangeAspect="1"/>
          </p:cNvGrpSpPr>
          <p:nvPr userDrawn="1"/>
        </p:nvGrpSpPr>
        <p:grpSpPr bwMode="gray">
          <a:xfrm>
            <a:off x="11363144" y="332656"/>
            <a:ext cx="491997" cy="490538"/>
            <a:chOff x="7132" y="3772"/>
            <a:chExt cx="310" cy="309"/>
          </a:xfrm>
        </p:grpSpPr>
        <p:sp>
          <p:nvSpPr>
            <p:cNvPr id="16" name="Rectangle 5">
              <a:extLst>
                <a:ext uri="{FF2B5EF4-FFF2-40B4-BE49-F238E27FC236}">
                  <a16:creationId xmlns:a16="http://schemas.microsoft.com/office/drawing/2014/main" id="{24C8CB05-DFD8-4847-A66B-833CB7D657A4}"/>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7" name="Freeform 6">
              <a:extLst>
                <a:ext uri="{FF2B5EF4-FFF2-40B4-BE49-F238E27FC236}">
                  <a16:creationId xmlns:a16="http://schemas.microsoft.com/office/drawing/2014/main" id="{DE8C9E05-2236-41E2-8231-60F40A967F97}"/>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8" name="Freeform 7">
              <a:extLst>
                <a:ext uri="{FF2B5EF4-FFF2-40B4-BE49-F238E27FC236}">
                  <a16:creationId xmlns:a16="http://schemas.microsoft.com/office/drawing/2014/main" id="{37C87383-02BB-4030-81DE-87CE512EC7D2}"/>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1801912482"/>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ussendia held">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7" cy="6858000"/>
          </a:xfrm>
          <a:prstGeom prst="rect">
            <a:avLst/>
          </a:prstGeom>
        </p:spPr>
      </p:pic>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grpSp>
        <p:nvGrpSpPr>
          <p:cNvPr id="22" name="Group 4">
            <a:extLst>
              <a:ext uri="{FF2B5EF4-FFF2-40B4-BE49-F238E27FC236}">
                <a16:creationId xmlns:a16="http://schemas.microsoft.com/office/drawing/2014/main" id="{512BF406-6712-4DC8-A381-2E00753E77FC}"/>
              </a:ext>
            </a:extLst>
          </p:cNvPr>
          <p:cNvGrpSpPr>
            <a:grpSpLocks noChangeAspect="1"/>
          </p:cNvGrpSpPr>
          <p:nvPr userDrawn="1"/>
        </p:nvGrpSpPr>
        <p:grpSpPr bwMode="gray">
          <a:xfrm>
            <a:off x="11319103" y="5988057"/>
            <a:ext cx="491997" cy="490538"/>
            <a:chOff x="7132" y="3772"/>
            <a:chExt cx="310" cy="309"/>
          </a:xfrm>
        </p:grpSpPr>
        <p:sp>
          <p:nvSpPr>
            <p:cNvPr id="23" name="Rectangle 5">
              <a:extLst>
                <a:ext uri="{FF2B5EF4-FFF2-40B4-BE49-F238E27FC236}">
                  <a16:creationId xmlns:a16="http://schemas.microsoft.com/office/drawing/2014/main" id="{496C9D58-F4B0-4278-B96A-75F468A62886}"/>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24" name="Freeform 6">
              <a:extLst>
                <a:ext uri="{FF2B5EF4-FFF2-40B4-BE49-F238E27FC236}">
                  <a16:creationId xmlns:a16="http://schemas.microsoft.com/office/drawing/2014/main" id="{98108BAD-0840-4AF0-A6C8-66E614335803}"/>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25" name="Freeform 7">
              <a:extLst>
                <a:ext uri="{FF2B5EF4-FFF2-40B4-BE49-F238E27FC236}">
                  <a16:creationId xmlns:a16="http://schemas.microsoft.com/office/drawing/2014/main" id="{4336F14A-DEBA-4998-9294-F2870DD82821}"/>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2" name="***Titel 1"/>
          <p:cNvSpPr>
            <a:spLocks noGrp="1"/>
          </p:cNvSpPr>
          <p:nvPr>
            <p:ph type="title" hasCustomPrompt="1"/>
          </p:nvPr>
        </p:nvSpPr>
        <p:spPr bwMode="gray">
          <a:xfrm>
            <a:off x="336859" y="692696"/>
            <a:ext cx="5039248" cy="2440188"/>
          </a:xfrm>
        </p:spPr>
        <p:txBody>
          <a:bodyPr/>
          <a:lstStyle>
            <a:lvl1pPr>
              <a:lnSpc>
                <a:spcPct val="110000"/>
              </a:lnSpc>
              <a:defRPr sz="4799">
                <a:solidFill>
                  <a:schemeClr val="bg1"/>
                </a:solidFill>
              </a:defRPr>
            </a:lvl1pPr>
          </a:lstStyle>
          <a:p>
            <a:r>
              <a:rPr lang="nl-NL" noProof="1"/>
              <a:t>[Titel</a:t>
            </a:r>
            <a:br>
              <a:rPr lang="nl-NL" noProof="1"/>
            </a:br>
            <a:r>
              <a:rPr lang="nl-NL" noProof="1"/>
              <a:t>max.</a:t>
            </a:r>
            <a:br>
              <a:rPr lang="nl-NL" noProof="1"/>
            </a:br>
            <a:r>
              <a:rPr lang="nl-NL" noProof="1"/>
              <a:t>drie regels]</a:t>
            </a:r>
          </a:p>
        </p:txBody>
      </p:sp>
    </p:spTree>
    <p:extLst>
      <p:ext uri="{BB962C8B-B14F-4D97-AF65-F5344CB8AC3E}">
        <p14:creationId xmlns:p14="http://schemas.microsoft.com/office/powerpoint/2010/main" val="2240265420"/>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ussendia laptop">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7" cy="6858000"/>
          </a:xfrm>
          <a:prstGeom prst="rect">
            <a:avLst/>
          </a:prstGeom>
        </p:spPr>
      </p:pic>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gray">
          <a:xfrm>
            <a:off x="336859" y="692696"/>
            <a:ext cx="5039248" cy="2440188"/>
          </a:xfrm>
        </p:spPr>
        <p:txBody>
          <a:bodyPr/>
          <a:lstStyle>
            <a:lvl1pPr>
              <a:lnSpc>
                <a:spcPct val="110000"/>
              </a:lnSpc>
              <a:defRPr sz="4799">
                <a:solidFill>
                  <a:schemeClr val="bg1"/>
                </a:solidFill>
              </a:defRPr>
            </a:lvl1pPr>
          </a:lstStyle>
          <a:p>
            <a:r>
              <a:rPr lang="nl-NL" noProof="1"/>
              <a:t>[Titel</a:t>
            </a:r>
            <a:br>
              <a:rPr lang="nl-NL" noProof="1"/>
            </a:br>
            <a:r>
              <a:rPr lang="nl-NL" noProof="1"/>
              <a:t>max.</a:t>
            </a:r>
            <a:br>
              <a:rPr lang="nl-NL" noProof="1"/>
            </a:br>
            <a:r>
              <a:rPr lang="nl-NL" noProof="1"/>
              <a:t>drie regels]</a:t>
            </a:r>
          </a:p>
        </p:txBody>
      </p:sp>
      <p:grpSp>
        <p:nvGrpSpPr>
          <p:cNvPr id="13" name="Group 4">
            <a:extLst>
              <a:ext uri="{FF2B5EF4-FFF2-40B4-BE49-F238E27FC236}">
                <a16:creationId xmlns:a16="http://schemas.microsoft.com/office/drawing/2014/main" id="{7C190AA1-8C64-4AC3-84EF-19580A93D061}"/>
              </a:ext>
            </a:extLst>
          </p:cNvPr>
          <p:cNvGrpSpPr>
            <a:grpSpLocks noChangeAspect="1"/>
          </p:cNvGrpSpPr>
          <p:nvPr userDrawn="1"/>
        </p:nvGrpSpPr>
        <p:grpSpPr bwMode="gray">
          <a:xfrm>
            <a:off x="11319103" y="5988057"/>
            <a:ext cx="491997" cy="490538"/>
            <a:chOff x="7132" y="3772"/>
            <a:chExt cx="310" cy="309"/>
          </a:xfrm>
        </p:grpSpPr>
        <p:sp>
          <p:nvSpPr>
            <p:cNvPr id="14" name="Rectangle 5">
              <a:extLst>
                <a:ext uri="{FF2B5EF4-FFF2-40B4-BE49-F238E27FC236}">
                  <a16:creationId xmlns:a16="http://schemas.microsoft.com/office/drawing/2014/main" id="{0F17D14A-181C-473A-9598-C94E6F13AC66}"/>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5" name="Freeform 6">
              <a:extLst>
                <a:ext uri="{FF2B5EF4-FFF2-40B4-BE49-F238E27FC236}">
                  <a16:creationId xmlns:a16="http://schemas.microsoft.com/office/drawing/2014/main" id="{4C902F30-07A3-4EEF-A67F-704BF20F3943}"/>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6" name="Freeform 7">
              <a:extLst>
                <a:ext uri="{FF2B5EF4-FFF2-40B4-BE49-F238E27FC236}">
                  <a16:creationId xmlns:a16="http://schemas.microsoft.com/office/drawing/2014/main" id="{7B3811C8-E350-4799-842F-8236CC56145E}"/>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2179476596"/>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luit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806CFE0-42DE-4E81-A6FC-5CF31F0F272C}"/>
              </a:ext>
            </a:extLst>
          </p:cNvPr>
          <p:cNvPicPr>
            <a:picLocks noChangeAspect="1"/>
          </p:cNvPicPr>
          <p:nvPr userDrawn="1"/>
        </p:nvPicPr>
        <p:blipFill>
          <a:blip r:embed="rId2"/>
          <a:srcRect/>
          <a:stretch/>
        </p:blipFill>
        <p:spPr bwMode="gray">
          <a:xfrm>
            <a:off x="1" y="-885"/>
            <a:ext cx="12187641" cy="6857999"/>
          </a:xfrm>
          <a:prstGeom prst="rect">
            <a:avLst/>
          </a:prstGeom>
        </p:spPr>
      </p:pic>
      <p:grpSp>
        <p:nvGrpSpPr>
          <p:cNvPr id="6" name="Group 4">
            <a:extLst>
              <a:ext uri="{FF2B5EF4-FFF2-40B4-BE49-F238E27FC236}">
                <a16:creationId xmlns:a16="http://schemas.microsoft.com/office/drawing/2014/main" id="{2BB7A71A-F6CE-4EBC-86DC-E6D14DDE0DD9}"/>
              </a:ext>
            </a:extLst>
          </p:cNvPr>
          <p:cNvGrpSpPr>
            <a:grpSpLocks noChangeAspect="1"/>
          </p:cNvGrpSpPr>
          <p:nvPr userDrawn="1"/>
        </p:nvGrpSpPr>
        <p:grpSpPr bwMode="gray">
          <a:xfrm>
            <a:off x="871311" y="5441953"/>
            <a:ext cx="953840" cy="954088"/>
            <a:chOff x="549" y="3428"/>
            <a:chExt cx="601" cy="601"/>
          </a:xfrm>
        </p:grpSpPr>
        <p:sp>
          <p:nvSpPr>
            <p:cNvPr id="7" name="Rectangle 5">
              <a:extLst>
                <a:ext uri="{FF2B5EF4-FFF2-40B4-BE49-F238E27FC236}">
                  <a16:creationId xmlns:a16="http://schemas.microsoft.com/office/drawing/2014/main" id="{3B790B08-4318-4C0D-84FF-3EB76DEF97A1}"/>
                </a:ext>
              </a:extLst>
            </p:cNvPr>
            <p:cNvSpPr>
              <a:spLocks noChangeArrowheads="1"/>
            </p:cNvSpPr>
            <p:nvPr/>
          </p:nvSpPr>
          <p:spPr bwMode="gray">
            <a:xfrm>
              <a:off x="549" y="3428"/>
              <a:ext cx="601" cy="601"/>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8" name="Freeform 6">
              <a:extLst>
                <a:ext uri="{FF2B5EF4-FFF2-40B4-BE49-F238E27FC236}">
                  <a16:creationId xmlns:a16="http://schemas.microsoft.com/office/drawing/2014/main" id="{37AF30E2-9DE4-4FAA-91FB-D38C5EBC81E0}"/>
                </a:ext>
              </a:extLst>
            </p:cNvPr>
            <p:cNvSpPr>
              <a:spLocks/>
            </p:cNvSpPr>
            <p:nvPr/>
          </p:nvSpPr>
          <p:spPr bwMode="gray">
            <a:xfrm>
              <a:off x="765" y="3574"/>
              <a:ext cx="160" cy="160"/>
            </a:xfrm>
            <a:custGeom>
              <a:avLst/>
              <a:gdLst>
                <a:gd name="T0" fmla="*/ 400 w 800"/>
                <a:gd name="T1" fmla="*/ 0 h 801"/>
                <a:gd name="T2" fmla="*/ 0 w 800"/>
                <a:gd name="T3" fmla="*/ 400 h 801"/>
                <a:gd name="T4" fmla="*/ 400 w 800"/>
                <a:gd name="T5" fmla="*/ 801 h 801"/>
                <a:gd name="T6" fmla="*/ 800 w 800"/>
                <a:gd name="T7" fmla="*/ 400 h 801"/>
                <a:gd name="T8" fmla="*/ 400 w 800"/>
                <a:gd name="T9" fmla="*/ 0 h 801"/>
                <a:gd name="T10" fmla="*/ 410 w 800"/>
                <a:gd name="T11" fmla="*/ 735 h 801"/>
                <a:gd name="T12" fmla="*/ 75 w 800"/>
                <a:gd name="T13" fmla="*/ 400 h 801"/>
                <a:gd name="T14" fmla="*/ 410 w 800"/>
                <a:gd name="T15" fmla="*/ 66 h 801"/>
                <a:gd name="T16" fmla="*/ 745 w 800"/>
                <a:gd name="T17" fmla="*/ 400 h 801"/>
                <a:gd name="T18" fmla="*/ 410 w 800"/>
                <a:gd name="T19" fmla="*/ 735 h 801"/>
                <a:gd name="T20" fmla="*/ 410 w 800"/>
                <a:gd name="T21" fmla="*/ 131 h 801"/>
                <a:gd name="T22" fmla="*/ 140 w 800"/>
                <a:gd name="T23" fmla="*/ 400 h 801"/>
                <a:gd name="T24" fmla="*/ 410 w 800"/>
                <a:gd name="T25" fmla="*/ 670 h 801"/>
                <a:gd name="T26" fmla="*/ 679 w 800"/>
                <a:gd name="T27" fmla="*/ 400 h 801"/>
                <a:gd name="T28" fmla="*/ 410 w 800"/>
                <a:gd name="T29" fmla="*/ 131 h 801"/>
                <a:gd name="T30" fmla="*/ 400 w 800"/>
                <a:gd name="T31" fmla="*/ 596 h 801"/>
                <a:gd name="T32" fmla="*/ 386 w 800"/>
                <a:gd name="T33" fmla="*/ 597 h 801"/>
                <a:gd name="T34" fmla="*/ 205 w 800"/>
                <a:gd name="T35" fmla="*/ 400 h 801"/>
                <a:gd name="T36" fmla="*/ 400 w 800"/>
                <a:gd name="T37" fmla="*/ 205 h 801"/>
                <a:gd name="T38" fmla="*/ 596 w 800"/>
                <a:gd name="T39" fmla="*/ 400 h 801"/>
                <a:gd name="T40" fmla="*/ 400 w 800"/>
                <a:gd name="T41" fmla="*/ 596 h 801"/>
                <a:gd name="T42" fmla="*/ 475 w 800"/>
                <a:gd name="T43" fmla="*/ 400 h 801"/>
                <a:gd name="T44" fmla="*/ 410 w 800"/>
                <a:gd name="T45" fmla="*/ 466 h 801"/>
                <a:gd name="T46" fmla="*/ 344 w 800"/>
                <a:gd name="T47" fmla="*/ 400 h 801"/>
                <a:gd name="T48" fmla="*/ 410 w 800"/>
                <a:gd name="T49" fmla="*/ 335 h 801"/>
                <a:gd name="T50" fmla="*/ 475 w 800"/>
                <a:gd name="T51" fmla="*/ 40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0" h="801">
                  <a:moveTo>
                    <a:pt x="400" y="0"/>
                  </a:moveTo>
                  <a:cubicBezTo>
                    <a:pt x="186" y="0"/>
                    <a:pt x="0" y="177"/>
                    <a:pt x="0" y="400"/>
                  </a:cubicBezTo>
                  <a:cubicBezTo>
                    <a:pt x="0" y="624"/>
                    <a:pt x="177" y="801"/>
                    <a:pt x="400" y="801"/>
                  </a:cubicBezTo>
                  <a:cubicBezTo>
                    <a:pt x="624" y="801"/>
                    <a:pt x="800" y="624"/>
                    <a:pt x="800" y="400"/>
                  </a:cubicBezTo>
                  <a:cubicBezTo>
                    <a:pt x="800" y="177"/>
                    <a:pt x="624" y="0"/>
                    <a:pt x="400" y="0"/>
                  </a:cubicBezTo>
                  <a:close/>
                  <a:moveTo>
                    <a:pt x="410" y="735"/>
                  </a:moveTo>
                  <a:cubicBezTo>
                    <a:pt x="223" y="735"/>
                    <a:pt x="75" y="587"/>
                    <a:pt x="75" y="400"/>
                  </a:cubicBezTo>
                  <a:cubicBezTo>
                    <a:pt x="75" y="214"/>
                    <a:pt x="223" y="66"/>
                    <a:pt x="410" y="66"/>
                  </a:cubicBezTo>
                  <a:cubicBezTo>
                    <a:pt x="596" y="66"/>
                    <a:pt x="745" y="214"/>
                    <a:pt x="745" y="400"/>
                  </a:cubicBezTo>
                  <a:cubicBezTo>
                    <a:pt x="745" y="587"/>
                    <a:pt x="596" y="735"/>
                    <a:pt x="410" y="735"/>
                  </a:cubicBezTo>
                  <a:close/>
                  <a:moveTo>
                    <a:pt x="410" y="131"/>
                  </a:moveTo>
                  <a:cubicBezTo>
                    <a:pt x="261" y="131"/>
                    <a:pt x="140" y="252"/>
                    <a:pt x="140" y="400"/>
                  </a:cubicBezTo>
                  <a:cubicBezTo>
                    <a:pt x="140" y="549"/>
                    <a:pt x="261" y="670"/>
                    <a:pt x="410" y="670"/>
                  </a:cubicBezTo>
                  <a:cubicBezTo>
                    <a:pt x="559" y="670"/>
                    <a:pt x="679" y="549"/>
                    <a:pt x="679" y="400"/>
                  </a:cubicBezTo>
                  <a:cubicBezTo>
                    <a:pt x="679" y="252"/>
                    <a:pt x="559" y="131"/>
                    <a:pt x="410" y="131"/>
                  </a:cubicBezTo>
                  <a:close/>
                  <a:moveTo>
                    <a:pt x="400" y="596"/>
                  </a:moveTo>
                  <a:cubicBezTo>
                    <a:pt x="396" y="596"/>
                    <a:pt x="391" y="597"/>
                    <a:pt x="386" y="597"/>
                  </a:cubicBezTo>
                  <a:cubicBezTo>
                    <a:pt x="289" y="597"/>
                    <a:pt x="205" y="507"/>
                    <a:pt x="205" y="400"/>
                  </a:cubicBezTo>
                  <a:cubicBezTo>
                    <a:pt x="205" y="289"/>
                    <a:pt x="298" y="205"/>
                    <a:pt x="400" y="205"/>
                  </a:cubicBezTo>
                  <a:cubicBezTo>
                    <a:pt x="512" y="205"/>
                    <a:pt x="596" y="298"/>
                    <a:pt x="596" y="400"/>
                  </a:cubicBezTo>
                  <a:cubicBezTo>
                    <a:pt x="596" y="512"/>
                    <a:pt x="503" y="596"/>
                    <a:pt x="400" y="596"/>
                  </a:cubicBezTo>
                  <a:close/>
                  <a:moveTo>
                    <a:pt x="475" y="400"/>
                  </a:moveTo>
                  <a:cubicBezTo>
                    <a:pt x="475" y="438"/>
                    <a:pt x="447" y="466"/>
                    <a:pt x="410" y="466"/>
                  </a:cubicBezTo>
                  <a:cubicBezTo>
                    <a:pt x="372" y="466"/>
                    <a:pt x="344" y="438"/>
                    <a:pt x="344" y="400"/>
                  </a:cubicBezTo>
                  <a:cubicBezTo>
                    <a:pt x="344" y="363"/>
                    <a:pt x="372" y="335"/>
                    <a:pt x="410" y="335"/>
                  </a:cubicBezTo>
                  <a:cubicBezTo>
                    <a:pt x="447" y="335"/>
                    <a:pt x="475" y="363"/>
                    <a:pt x="475" y="400"/>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9" name="Freeform 7">
              <a:extLst>
                <a:ext uri="{FF2B5EF4-FFF2-40B4-BE49-F238E27FC236}">
                  <a16:creationId xmlns:a16="http://schemas.microsoft.com/office/drawing/2014/main" id="{EC91C1D1-9989-490C-A146-869BF39F390E}"/>
                </a:ext>
              </a:extLst>
            </p:cNvPr>
            <p:cNvSpPr>
              <a:spLocks/>
            </p:cNvSpPr>
            <p:nvPr/>
          </p:nvSpPr>
          <p:spPr bwMode="gray">
            <a:xfrm>
              <a:off x="639" y="3814"/>
              <a:ext cx="415" cy="66"/>
            </a:xfrm>
            <a:custGeom>
              <a:avLst/>
              <a:gdLst>
                <a:gd name="T0" fmla="*/ 74 w 2074"/>
                <a:gd name="T1" fmla="*/ 0 h 335"/>
                <a:gd name="T2" fmla="*/ 158 w 2074"/>
                <a:gd name="T3" fmla="*/ 242 h 335"/>
                <a:gd name="T4" fmla="*/ 242 w 2074"/>
                <a:gd name="T5" fmla="*/ 0 h 335"/>
                <a:gd name="T6" fmla="*/ 186 w 2074"/>
                <a:gd name="T7" fmla="*/ 325 h 335"/>
                <a:gd name="T8" fmla="*/ 0 w 2074"/>
                <a:gd name="T9" fmla="*/ 0 h 335"/>
                <a:gd name="T10" fmla="*/ 437 w 2074"/>
                <a:gd name="T11" fmla="*/ 325 h 335"/>
                <a:gd name="T12" fmla="*/ 493 w 2074"/>
                <a:gd name="T13" fmla="*/ 0 h 335"/>
                <a:gd name="T14" fmla="*/ 679 w 2074"/>
                <a:gd name="T15" fmla="*/ 325 h 335"/>
                <a:gd name="T16" fmla="*/ 586 w 2074"/>
                <a:gd name="T17" fmla="*/ 251 h 335"/>
                <a:gd name="T18" fmla="*/ 558 w 2074"/>
                <a:gd name="T19" fmla="*/ 186 h 335"/>
                <a:gd name="T20" fmla="*/ 521 w 2074"/>
                <a:gd name="T21" fmla="*/ 83 h 335"/>
                <a:gd name="T22" fmla="*/ 483 w 2074"/>
                <a:gd name="T23" fmla="*/ 186 h 335"/>
                <a:gd name="T24" fmla="*/ 818 w 2074"/>
                <a:gd name="T25" fmla="*/ 0 h 335"/>
                <a:gd name="T26" fmla="*/ 1051 w 2074"/>
                <a:gd name="T27" fmla="*/ 325 h 335"/>
                <a:gd name="T28" fmla="*/ 883 w 2074"/>
                <a:gd name="T29" fmla="*/ 260 h 335"/>
                <a:gd name="T30" fmla="*/ 818 w 2074"/>
                <a:gd name="T31" fmla="*/ 0 h 335"/>
                <a:gd name="T32" fmla="*/ 1302 w 2074"/>
                <a:gd name="T33" fmla="*/ 335 h 335"/>
                <a:gd name="T34" fmla="*/ 1302 w 2074"/>
                <a:gd name="T35" fmla="*/ 0 h 335"/>
                <a:gd name="T36" fmla="*/ 1302 w 2074"/>
                <a:gd name="T37" fmla="*/ 65 h 335"/>
                <a:gd name="T38" fmla="*/ 1302 w 2074"/>
                <a:gd name="T39" fmla="*/ 269 h 335"/>
                <a:gd name="T40" fmla="*/ 1302 w 2074"/>
                <a:gd name="T41" fmla="*/ 65 h 335"/>
                <a:gd name="T42" fmla="*/ 1860 w 2074"/>
                <a:gd name="T43" fmla="*/ 325 h 335"/>
                <a:gd name="T44" fmla="*/ 1721 w 2074"/>
                <a:gd name="T45" fmla="*/ 204 h 335"/>
                <a:gd name="T46" fmla="*/ 1656 w 2074"/>
                <a:gd name="T47" fmla="*/ 325 h 335"/>
                <a:gd name="T48" fmla="*/ 1591 w 2074"/>
                <a:gd name="T49" fmla="*/ 0 h 335"/>
                <a:gd name="T50" fmla="*/ 1860 w 2074"/>
                <a:gd name="T51" fmla="*/ 102 h 335"/>
                <a:gd name="T52" fmla="*/ 1786 w 2074"/>
                <a:gd name="T53" fmla="*/ 102 h 335"/>
                <a:gd name="T54" fmla="*/ 1656 w 2074"/>
                <a:gd name="T55" fmla="*/ 65 h 335"/>
                <a:gd name="T56" fmla="*/ 1739 w 2074"/>
                <a:gd name="T57" fmla="*/ 148 h 335"/>
                <a:gd name="T58" fmla="*/ 2009 w 2074"/>
                <a:gd name="T59" fmla="*/ 325 h 335"/>
                <a:gd name="T60" fmla="*/ 2074 w 2074"/>
                <a:gd name="T61" fmla="*/ 0 h 335"/>
                <a:gd name="T62" fmla="*/ 2009 w 2074"/>
                <a:gd name="T63" fmla="*/ 3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74" h="335">
                  <a:moveTo>
                    <a:pt x="0" y="0"/>
                  </a:moveTo>
                  <a:cubicBezTo>
                    <a:pt x="74" y="0"/>
                    <a:pt x="74" y="0"/>
                    <a:pt x="74" y="0"/>
                  </a:cubicBezTo>
                  <a:cubicBezTo>
                    <a:pt x="139" y="186"/>
                    <a:pt x="139" y="186"/>
                    <a:pt x="139" y="186"/>
                  </a:cubicBezTo>
                  <a:cubicBezTo>
                    <a:pt x="148" y="204"/>
                    <a:pt x="148" y="232"/>
                    <a:pt x="158" y="242"/>
                  </a:cubicBezTo>
                  <a:cubicBezTo>
                    <a:pt x="158" y="232"/>
                    <a:pt x="167" y="204"/>
                    <a:pt x="176" y="186"/>
                  </a:cubicBezTo>
                  <a:cubicBezTo>
                    <a:pt x="242" y="0"/>
                    <a:pt x="242" y="0"/>
                    <a:pt x="242" y="0"/>
                  </a:cubicBezTo>
                  <a:cubicBezTo>
                    <a:pt x="316" y="0"/>
                    <a:pt x="316" y="0"/>
                    <a:pt x="316" y="0"/>
                  </a:cubicBezTo>
                  <a:cubicBezTo>
                    <a:pt x="186" y="325"/>
                    <a:pt x="186" y="325"/>
                    <a:pt x="186" y="325"/>
                  </a:cubicBezTo>
                  <a:cubicBezTo>
                    <a:pt x="121" y="325"/>
                    <a:pt x="121" y="325"/>
                    <a:pt x="121" y="325"/>
                  </a:cubicBezTo>
                  <a:lnTo>
                    <a:pt x="0" y="0"/>
                  </a:lnTo>
                  <a:close/>
                  <a:moveTo>
                    <a:pt x="465" y="251"/>
                  </a:moveTo>
                  <a:cubicBezTo>
                    <a:pt x="437" y="325"/>
                    <a:pt x="437" y="325"/>
                    <a:pt x="437" y="325"/>
                  </a:cubicBezTo>
                  <a:cubicBezTo>
                    <a:pt x="362" y="325"/>
                    <a:pt x="362" y="325"/>
                    <a:pt x="362" y="325"/>
                  </a:cubicBezTo>
                  <a:cubicBezTo>
                    <a:pt x="493" y="0"/>
                    <a:pt x="493" y="0"/>
                    <a:pt x="493" y="0"/>
                  </a:cubicBezTo>
                  <a:cubicBezTo>
                    <a:pt x="558" y="0"/>
                    <a:pt x="558" y="0"/>
                    <a:pt x="558" y="0"/>
                  </a:cubicBezTo>
                  <a:cubicBezTo>
                    <a:pt x="679" y="325"/>
                    <a:pt x="679" y="325"/>
                    <a:pt x="679" y="325"/>
                  </a:cubicBezTo>
                  <a:cubicBezTo>
                    <a:pt x="614" y="325"/>
                    <a:pt x="614" y="325"/>
                    <a:pt x="614" y="325"/>
                  </a:cubicBezTo>
                  <a:cubicBezTo>
                    <a:pt x="586" y="251"/>
                    <a:pt x="586" y="251"/>
                    <a:pt x="586" y="251"/>
                  </a:cubicBezTo>
                  <a:lnTo>
                    <a:pt x="465" y="251"/>
                  </a:lnTo>
                  <a:close/>
                  <a:moveTo>
                    <a:pt x="558" y="186"/>
                  </a:moveTo>
                  <a:cubicBezTo>
                    <a:pt x="539" y="130"/>
                    <a:pt x="539" y="130"/>
                    <a:pt x="539" y="130"/>
                  </a:cubicBezTo>
                  <a:cubicBezTo>
                    <a:pt x="530" y="111"/>
                    <a:pt x="530" y="93"/>
                    <a:pt x="521" y="83"/>
                  </a:cubicBezTo>
                  <a:cubicBezTo>
                    <a:pt x="521" y="93"/>
                    <a:pt x="511" y="111"/>
                    <a:pt x="502" y="130"/>
                  </a:cubicBezTo>
                  <a:cubicBezTo>
                    <a:pt x="483" y="186"/>
                    <a:pt x="483" y="186"/>
                    <a:pt x="483" y="186"/>
                  </a:cubicBezTo>
                  <a:lnTo>
                    <a:pt x="558" y="186"/>
                  </a:lnTo>
                  <a:close/>
                  <a:moveTo>
                    <a:pt x="818" y="0"/>
                  </a:moveTo>
                  <a:cubicBezTo>
                    <a:pt x="818" y="325"/>
                    <a:pt x="818" y="325"/>
                    <a:pt x="818" y="325"/>
                  </a:cubicBezTo>
                  <a:cubicBezTo>
                    <a:pt x="1051" y="325"/>
                    <a:pt x="1051" y="325"/>
                    <a:pt x="1051" y="325"/>
                  </a:cubicBezTo>
                  <a:cubicBezTo>
                    <a:pt x="1051" y="260"/>
                    <a:pt x="1051" y="260"/>
                    <a:pt x="1051" y="260"/>
                  </a:cubicBezTo>
                  <a:cubicBezTo>
                    <a:pt x="883" y="260"/>
                    <a:pt x="883" y="260"/>
                    <a:pt x="883" y="260"/>
                  </a:cubicBezTo>
                  <a:cubicBezTo>
                    <a:pt x="883" y="0"/>
                    <a:pt x="883" y="0"/>
                    <a:pt x="883" y="0"/>
                  </a:cubicBezTo>
                  <a:lnTo>
                    <a:pt x="818" y="0"/>
                  </a:lnTo>
                  <a:close/>
                  <a:moveTo>
                    <a:pt x="1442" y="167"/>
                  </a:moveTo>
                  <a:cubicBezTo>
                    <a:pt x="1442" y="260"/>
                    <a:pt x="1395" y="335"/>
                    <a:pt x="1302" y="335"/>
                  </a:cubicBezTo>
                  <a:cubicBezTo>
                    <a:pt x="1209" y="335"/>
                    <a:pt x="1163" y="269"/>
                    <a:pt x="1163" y="167"/>
                  </a:cubicBezTo>
                  <a:cubicBezTo>
                    <a:pt x="1163" y="65"/>
                    <a:pt x="1218" y="0"/>
                    <a:pt x="1302" y="0"/>
                  </a:cubicBezTo>
                  <a:cubicBezTo>
                    <a:pt x="1395" y="0"/>
                    <a:pt x="1442" y="65"/>
                    <a:pt x="1442" y="167"/>
                  </a:cubicBezTo>
                  <a:close/>
                  <a:moveTo>
                    <a:pt x="1302" y="65"/>
                  </a:moveTo>
                  <a:cubicBezTo>
                    <a:pt x="1246" y="65"/>
                    <a:pt x="1228" y="111"/>
                    <a:pt x="1228" y="167"/>
                  </a:cubicBezTo>
                  <a:cubicBezTo>
                    <a:pt x="1228" y="223"/>
                    <a:pt x="1246" y="269"/>
                    <a:pt x="1302" y="269"/>
                  </a:cubicBezTo>
                  <a:cubicBezTo>
                    <a:pt x="1358" y="269"/>
                    <a:pt x="1377" y="223"/>
                    <a:pt x="1377" y="167"/>
                  </a:cubicBezTo>
                  <a:cubicBezTo>
                    <a:pt x="1377" y="102"/>
                    <a:pt x="1358" y="65"/>
                    <a:pt x="1302" y="65"/>
                  </a:cubicBezTo>
                  <a:close/>
                  <a:moveTo>
                    <a:pt x="1795" y="195"/>
                  </a:moveTo>
                  <a:cubicBezTo>
                    <a:pt x="1860" y="325"/>
                    <a:pt x="1860" y="325"/>
                    <a:pt x="1860" y="325"/>
                  </a:cubicBezTo>
                  <a:cubicBezTo>
                    <a:pt x="1777" y="325"/>
                    <a:pt x="1777" y="325"/>
                    <a:pt x="1777" y="325"/>
                  </a:cubicBezTo>
                  <a:cubicBezTo>
                    <a:pt x="1721" y="204"/>
                    <a:pt x="1721" y="204"/>
                    <a:pt x="1721" y="204"/>
                  </a:cubicBezTo>
                  <a:cubicBezTo>
                    <a:pt x="1656" y="204"/>
                    <a:pt x="1656" y="204"/>
                    <a:pt x="1656" y="204"/>
                  </a:cubicBezTo>
                  <a:cubicBezTo>
                    <a:pt x="1656" y="325"/>
                    <a:pt x="1656" y="325"/>
                    <a:pt x="1656" y="325"/>
                  </a:cubicBezTo>
                  <a:cubicBezTo>
                    <a:pt x="1591" y="325"/>
                    <a:pt x="1591" y="325"/>
                    <a:pt x="1591" y="325"/>
                  </a:cubicBezTo>
                  <a:cubicBezTo>
                    <a:pt x="1591" y="0"/>
                    <a:pt x="1591" y="0"/>
                    <a:pt x="1591" y="0"/>
                  </a:cubicBezTo>
                  <a:cubicBezTo>
                    <a:pt x="1749" y="0"/>
                    <a:pt x="1749" y="0"/>
                    <a:pt x="1749" y="0"/>
                  </a:cubicBezTo>
                  <a:cubicBezTo>
                    <a:pt x="1814" y="0"/>
                    <a:pt x="1860" y="37"/>
                    <a:pt x="1860" y="102"/>
                  </a:cubicBezTo>
                  <a:cubicBezTo>
                    <a:pt x="1860" y="148"/>
                    <a:pt x="1842" y="186"/>
                    <a:pt x="1795" y="195"/>
                  </a:cubicBezTo>
                  <a:close/>
                  <a:moveTo>
                    <a:pt x="1786" y="102"/>
                  </a:moveTo>
                  <a:cubicBezTo>
                    <a:pt x="1786" y="74"/>
                    <a:pt x="1767" y="65"/>
                    <a:pt x="1739" y="65"/>
                  </a:cubicBezTo>
                  <a:cubicBezTo>
                    <a:pt x="1656" y="65"/>
                    <a:pt x="1656" y="65"/>
                    <a:pt x="1656" y="65"/>
                  </a:cubicBezTo>
                  <a:cubicBezTo>
                    <a:pt x="1656" y="148"/>
                    <a:pt x="1656" y="148"/>
                    <a:pt x="1656" y="148"/>
                  </a:cubicBezTo>
                  <a:cubicBezTo>
                    <a:pt x="1739" y="148"/>
                    <a:pt x="1739" y="148"/>
                    <a:pt x="1739" y="148"/>
                  </a:cubicBezTo>
                  <a:cubicBezTo>
                    <a:pt x="1767" y="148"/>
                    <a:pt x="1786" y="139"/>
                    <a:pt x="1786" y="102"/>
                  </a:cubicBezTo>
                  <a:close/>
                  <a:moveTo>
                    <a:pt x="2009" y="325"/>
                  </a:moveTo>
                  <a:cubicBezTo>
                    <a:pt x="2074" y="325"/>
                    <a:pt x="2074" y="325"/>
                    <a:pt x="2074" y="325"/>
                  </a:cubicBezTo>
                  <a:cubicBezTo>
                    <a:pt x="2074" y="0"/>
                    <a:pt x="2074" y="0"/>
                    <a:pt x="2074" y="0"/>
                  </a:cubicBezTo>
                  <a:cubicBezTo>
                    <a:pt x="2009" y="0"/>
                    <a:pt x="2009" y="0"/>
                    <a:pt x="2009" y="0"/>
                  </a:cubicBezTo>
                  <a:lnTo>
                    <a:pt x="2009"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16" name="Rechthoek 15">
            <a:extLst>
              <a:ext uri="{FF2B5EF4-FFF2-40B4-BE49-F238E27FC236}">
                <a16:creationId xmlns:a16="http://schemas.microsoft.com/office/drawing/2014/main" id="{D910389C-5687-4153-A795-6AB21A0030E3}"/>
              </a:ext>
            </a:extLst>
          </p:cNvPr>
          <p:cNvSpPr/>
          <p:nvPr userDrawn="1"/>
        </p:nvSpPr>
        <p:spPr>
          <a:xfrm>
            <a:off x="3831401" y="3510438"/>
            <a:ext cx="3704384" cy="584775"/>
          </a:xfrm>
          <a:prstGeom prst="rect">
            <a:avLst/>
          </a:prstGeom>
        </p:spPr>
        <p:txBody>
          <a:bodyPr wrap="square">
            <a:spAutoFit/>
          </a:bodyPr>
          <a:lstStyle/>
          <a:p>
            <a:pPr lvl="0"/>
            <a:r>
              <a:rPr lang="nl-NL" sz="3199" b="1">
                <a:solidFill>
                  <a:schemeClr val="bg1"/>
                </a:solidFill>
                <a:latin typeface="Arial" panose="020B0604020202020204" pitchFamily="34" charset="0"/>
                <a:cs typeface="Arial" panose="020B0604020202020204" pitchFamily="34" charset="0"/>
              </a:rPr>
              <a:t>Contactgegevens:</a:t>
            </a:r>
          </a:p>
        </p:txBody>
      </p:sp>
      <p:sp>
        <p:nvSpPr>
          <p:cNvPr id="17" name="Rechthoek 16">
            <a:extLst>
              <a:ext uri="{FF2B5EF4-FFF2-40B4-BE49-F238E27FC236}">
                <a16:creationId xmlns:a16="http://schemas.microsoft.com/office/drawing/2014/main" id="{3234C681-0369-4288-BFF5-B29181513C44}"/>
              </a:ext>
            </a:extLst>
          </p:cNvPr>
          <p:cNvSpPr/>
          <p:nvPr userDrawn="1"/>
        </p:nvSpPr>
        <p:spPr>
          <a:xfrm>
            <a:off x="871312" y="1082220"/>
            <a:ext cx="6664473" cy="1569660"/>
          </a:xfrm>
          <a:prstGeom prst="rect">
            <a:avLst/>
          </a:prstGeom>
        </p:spPr>
        <p:txBody>
          <a:bodyPr wrap="square">
            <a:spAutoFit/>
          </a:bodyPr>
          <a:lstStyle/>
          <a:p>
            <a:pPr lvl="0"/>
            <a:r>
              <a:rPr lang="nl-NL" sz="4799" b="1">
                <a:solidFill>
                  <a:schemeClr val="bg1"/>
                </a:solidFill>
                <a:latin typeface="Arial" panose="020B0604020202020204" pitchFamily="34" charset="0"/>
                <a:cs typeface="Arial" panose="020B0604020202020204" pitchFamily="34" charset="0"/>
              </a:rPr>
              <a:t>Bedankt voor je aandacht!</a:t>
            </a:r>
          </a:p>
        </p:txBody>
      </p:sp>
      <p:sp>
        <p:nvSpPr>
          <p:cNvPr id="18" name="Tijdelijke aanduiding voor tekst 10">
            <a:extLst>
              <a:ext uri="{FF2B5EF4-FFF2-40B4-BE49-F238E27FC236}">
                <a16:creationId xmlns:a16="http://schemas.microsoft.com/office/drawing/2014/main" id="{5F000893-2A10-4347-8A5F-FCF73DC466C1}"/>
              </a:ext>
            </a:extLst>
          </p:cNvPr>
          <p:cNvSpPr>
            <a:spLocks noGrp="1"/>
          </p:cNvSpPr>
          <p:nvPr>
            <p:ph type="body" sz="quarter" idx="13" hasCustomPrompt="1"/>
          </p:nvPr>
        </p:nvSpPr>
        <p:spPr>
          <a:xfrm>
            <a:off x="3936322" y="4329003"/>
            <a:ext cx="5327205" cy="422608"/>
          </a:xfrm>
        </p:spPr>
        <p:txBody>
          <a:bodyPr/>
          <a:lstStyle>
            <a:lvl1pPr marL="0" indent="0">
              <a:lnSpc>
                <a:spcPct val="140000"/>
              </a:lnSpc>
              <a:buFontTx/>
              <a:buNone/>
              <a:defRPr sz="2399" b="0">
                <a:solidFill>
                  <a:schemeClr val="bg1"/>
                </a:solidFill>
              </a:defRPr>
            </a:lvl1pPr>
            <a:lvl2pPr marL="0" indent="0">
              <a:lnSpc>
                <a:spcPct val="140000"/>
              </a:lnSpc>
              <a:buFontTx/>
              <a:buNone/>
              <a:defRPr sz="1500" b="0">
                <a:solidFill>
                  <a:schemeClr val="tx1"/>
                </a:solidFill>
              </a:defRPr>
            </a:lvl2pPr>
            <a:lvl3pPr marL="0" indent="0">
              <a:lnSpc>
                <a:spcPct val="140000"/>
              </a:lnSpc>
              <a:buFontTx/>
              <a:buNone/>
              <a:defRPr sz="1500" b="0">
                <a:solidFill>
                  <a:schemeClr val="tx1"/>
                </a:solidFill>
              </a:defRPr>
            </a:lvl3pPr>
            <a:lvl4pPr marL="0" indent="0">
              <a:lnSpc>
                <a:spcPct val="140000"/>
              </a:lnSpc>
              <a:buFontTx/>
              <a:buNone/>
              <a:defRPr sz="1500" b="0">
                <a:solidFill>
                  <a:schemeClr val="tx1"/>
                </a:solidFill>
              </a:defRPr>
            </a:lvl4pPr>
            <a:lvl5pPr marL="0" indent="0">
              <a:lnSpc>
                <a:spcPct val="140000"/>
              </a:lnSpc>
              <a:buFontTx/>
              <a:buNone/>
              <a:defRPr sz="1500" b="0">
                <a:solidFill>
                  <a:schemeClr val="tx1"/>
                </a:solidFill>
              </a:defRPr>
            </a:lvl5pPr>
            <a:lvl6pPr marL="0" indent="0">
              <a:lnSpc>
                <a:spcPct val="140000"/>
              </a:lnSpc>
              <a:buFontTx/>
              <a:buNone/>
              <a:defRPr sz="1500" b="0">
                <a:solidFill>
                  <a:schemeClr val="tx1"/>
                </a:solidFill>
              </a:defRPr>
            </a:lvl6pPr>
            <a:lvl7pPr marL="0" indent="0">
              <a:lnSpc>
                <a:spcPct val="140000"/>
              </a:lnSpc>
              <a:buFontTx/>
              <a:buNone/>
              <a:defRPr sz="1500" b="0">
                <a:solidFill>
                  <a:schemeClr val="tx1"/>
                </a:solidFill>
              </a:defRPr>
            </a:lvl7pPr>
            <a:lvl8pPr marL="0" indent="0">
              <a:lnSpc>
                <a:spcPct val="140000"/>
              </a:lnSpc>
              <a:buFontTx/>
              <a:buNone/>
              <a:defRPr sz="1500" b="0">
                <a:solidFill>
                  <a:schemeClr val="tx1"/>
                </a:solidFill>
              </a:defRPr>
            </a:lvl8pPr>
            <a:lvl9pPr marL="0" indent="0">
              <a:lnSpc>
                <a:spcPct val="140000"/>
              </a:lnSpc>
              <a:buFontTx/>
              <a:buNone/>
              <a:defRPr sz="1500" b="0">
                <a:solidFill>
                  <a:schemeClr val="tx1"/>
                </a:solidFill>
              </a:defRPr>
            </a:lvl9pPr>
          </a:lstStyle>
          <a:p>
            <a:pPr lvl="0"/>
            <a:r>
              <a:rPr lang="nl-NL"/>
              <a:t>[email@valori.nl]</a:t>
            </a:r>
          </a:p>
        </p:txBody>
      </p:sp>
      <p:sp>
        <p:nvSpPr>
          <p:cNvPr id="21" name="Tijdelijke aanduiding voor tekst 10">
            <a:extLst>
              <a:ext uri="{FF2B5EF4-FFF2-40B4-BE49-F238E27FC236}">
                <a16:creationId xmlns:a16="http://schemas.microsoft.com/office/drawing/2014/main" id="{02C84258-7678-4D0E-8862-97B1BBED137D}"/>
              </a:ext>
            </a:extLst>
          </p:cNvPr>
          <p:cNvSpPr>
            <a:spLocks noGrp="1"/>
          </p:cNvSpPr>
          <p:nvPr>
            <p:ph type="body" sz="quarter" idx="14" hasCustomPrompt="1"/>
          </p:nvPr>
        </p:nvSpPr>
        <p:spPr>
          <a:xfrm>
            <a:off x="3936322" y="4889968"/>
            <a:ext cx="5327205" cy="422608"/>
          </a:xfrm>
        </p:spPr>
        <p:txBody>
          <a:bodyPr/>
          <a:lstStyle>
            <a:lvl1pPr marL="0" indent="0">
              <a:lnSpc>
                <a:spcPct val="140000"/>
              </a:lnSpc>
              <a:buFontTx/>
              <a:buNone/>
              <a:defRPr sz="2399" b="0">
                <a:solidFill>
                  <a:schemeClr val="bg1"/>
                </a:solidFill>
              </a:defRPr>
            </a:lvl1pPr>
            <a:lvl2pPr marL="0" indent="0">
              <a:lnSpc>
                <a:spcPct val="140000"/>
              </a:lnSpc>
              <a:buFontTx/>
              <a:buNone/>
              <a:defRPr sz="1500" b="0">
                <a:solidFill>
                  <a:schemeClr val="tx1"/>
                </a:solidFill>
              </a:defRPr>
            </a:lvl2pPr>
            <a:lvl3pPr marL="0" indent="0">
              <a:lnSpc>
                <a:spcPct val="140000"/>
              </a:lnSpc>
              <a:buFontTx/>
              <a:buNone/>
              <a:defRPr sz="1500" b="0">
                <a:solidFill>
                  <a:schemeClr val="tx1"/>
                </a:solidFill>
              </a:defRPr>
            </a:lvl3pPr>
            <a:lvl4pPr marL="0" indent="0">
              <a:lnSpc>
                <a:spcPct val="140000"/>
              </a:lnSpc>
              <a:buFontTx/>
              <a:buNone/>
              <a:defRPr sz="1500" b="0">
                <a:solidFill>
                  <a:schemeClr val="tx1"/>
                </a:solidFill>
              </a:defRPr>
            </a:lvl4pPr>
            <a:lvl5pPr marL="0" indent="0">
              <a:lnSpc>
                <a:spcPct val="140000"/>
              </a:lnSpc>
              <a:buFontTx/>
              <a:buNone/>
              <a:defRPr sz="1500" b="0">
                <a:solidFill>
                  <a:schemeClr val="tx1"/>
                </a:solidFill>
              </a:defRPr>
            </a:lvl5pPr>
            <a:lvl6pPr marL="0" indent="0">
              <a:lnSpc>
                <a:spcPct val="140000"/>
              </a:lnSpc>
              <a:buFontTx/>
              <a:buNone/>
              <a:defRPr sz="1500" b="0">
                <a:solidFill>
                  <a:schemeClr val="tx1"/>
                </a:solidFill>
              </a:defRPr>
            </a:lvl6pPr>
            <a:lvl7pPr marL="0" indent="0">
              <a:lnSpc>
                <a:spcPct val="140000"/>
              </a:lnSpc>
              <a:buFontTx/>
              <a:buNone/>
              <a:defRPr sz="1500" b="0">
                <a:solidFill>
                  <a:schemeClr val="tx1"/>
                </a:solidFill>
              </a:defRPr>
            </a:lvl7pPr>
            <a:lvl8pPr marL="0" indent="0">
              <a:lnSpc>
                <a:spcPct val="140000"/>
              </a:lnSpc>
              <a:buFontTx/>
              <a:buNone/>
              <a:defRPr sz="1500" b="0">
                <a:solidFill>
                  <a:schemeClr val="tx1"/>
                </a:solidFill>
              </a:defRPr>
            </a:lvl8pPr>
            <a:lvl9pPr marL="0" indent="0">
              <a:lnSpc>
                <a:spcPct val="140000"/>
              </a:lnSpc>
              <a:buFontTx/>
              <a:buNone/>
              <a:defRPr sz="1500" b="0">
                <a:solidFill>
                  <a:schemeClr val="tx1"/>
                </a:solidFill>
              </a:defRPr>
            </a:lvl9pPr>
          </a:lstStyle>
          <a:p>
            <a:pPr lvl="0"/>
            <a:r>
              <a:rPr lang="nl-NL"/>
              <a:t>[+31 (0) 6 xx </a:t>
            </a:r>
            <a:r>
              <a:rPr lang="nl-NL" err="1"/>
              <a:t>xx</a:t>
            </a:r>
            <a:r>
              <a:rPr lang="nl-NL"/>
              <a:t> </a:t>
            </a:r>
            <a:r>
              <a:rPr lang="nl-NL" err="1"/>
              <a:t>xx</a:t>
            </a:r>
            <a:r>
              <a:rPr lang="nl-NL"/>
              <a:t> xx]</a:t>
            </a:r>
          </a:p>
        </p:txBody>
      </p:sp>
    </p:spTree>
    <p:extLst>
      <p:ext uri="{BB962C8B-B14F-4D97-AF65-F5344CB8AC3E}">
        <p14:creationId xmlns:p14="http://schemas.microsoft.com/office/powerpoint/2010/main" val="3842382414"/>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3683D-96D3-2AB2-5F64-8F0D09B26C83}"/>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79BECA6A-4C53-92B9-E731-490A4AE285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2B934D6-6503-1CE4-4292-61D624A265CA}"/>
              </a:ext>
            </a:extLst>
          </p:cNvPr>
          <p:cNvSpPr>
            <a:spLocks noGrp="1"/>
          </p:cNvSpPr>
          <p:nvPr>
            <p:ph type="dt" sz="half" idx="10"/>
          </p:nvPr>
        </p:nvSpPr>
        <p:spPr/>
        <p:txBody>
          <a:bodyPr/>
          <a:lstStyle/>
          <a:p>
            <a:endParaRPr lang="nl-NL"/>
          </a:p>
        </p:txBody>
      </p:sp>
      <p:sp>
        <p:nvSpPr>
          <p:cNvPr id="5" name="Footer Placeholder 4">
            <a:extLst>
              <a:ext uri="{FF2B5EF4-FFF2-40B4-BE49-F238E27FC236}">
                <a16:creationId xmlns:a16="http://schemas.microsoft.com/office/drawing/2014/main" id="{325654ED-A50E-6BC8-8448-766F8BB7147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4B43D737-0E8B-3A77-59C5-B8EF00656314}"/>
              </a:ext>
            </a:extLst>
          </p:cNvPr>
          <p:cNvSpPr>
            <a:spLocks noGrp="1"/>
          </p:cNvSpPr>
          <p:nvPr>
            <p:ph type="sldNum" sz="quarter" idx="12"/>
          </p:nvPr>
        </p:nvSpPr>
        <p:spPr/>
        <p:txBody>
          <a:bodyPr/>
          <a:lstStyle/>
          <a:p>
            <a:fld id="{29F6304E-91D6-41E8-AE15-3F451B684F79}" type="slidenum">
              <a:rPr lang="nl-NL" smtClean="0"/>
              <a:t>‹#›</a:t>
            </a:fld>
            <a:endParaRPr lang="nl-NL"/>
          </a:p>
        </p:txBody>
      </p:sp>
    </p:spTree>
    <p:extLst>
      <p:ext uri="{BB962C8B-B14F-4D97-AF65-F5344CB8AC3E}">
        <p14:creationId xmlns:p14="http://schemas.microsoft.com/office/powerpoint/2010/main" val="143477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Open Page - Dark Teal Accent">
  <p:cSld name="1_Open Page - Dark Teal Accent">
    <p:bg>
      <p:bgPr>
        <a:solidFill>
          <a:schemeClr val="accent1"/>
        </a:solidFill>
        <a:effectLst/>
      </p:bgPr>
    </p:bg>
    <p:spTree>
      <p:nvGrpSpPr>
        <p:cNvPr id="1" name="Shape 16"/>
        <p:cNvGrpSpPr/>
        <p:nvPr/>
      </p:nvGrpSpPr>
      <p:grpSpPr>
        <a:xfrm>
          <a:off x="0" y="0"/>
          <a:ext cx="0" cy="0"/>
          <a:chOff x="0" y="0"/>
          <a:chExt cx="0" cy="0"/>
        </a:xfrm>
      </p:grpSpPr>
      <p:sp>
        <p:nvSpPr>
          <p:cNvPr id="17" name="Google Shape;17;p35"/>
          <p:cNvSpPr/>
          <p:nvPr/>
        </p:nvSpPr>
        <p:spPr>
          <a:xfrm>
            <a:off x="-9500" y="336112"/>
            <a:ext cx="12201600" cy="6521888"/>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IBM Plex Sans Medium"/>
              <a:buNone/>
            </a:pPr>
            <a:endParaRPr sz="2400" b="0" i="0" u="none" strike="noStrike" cap="none">
              <a:solidFill>
                <a:schemeClr val="dk1"/>
              </a:solidFill>
              <a:latin typeface="IBM Plex Sans Medium"/>
              <a:ea typeface="IBM Plex Sans Medium"/>
              <a:cs typeface="IBM Plex Sans Medium"/>
              <a:sym typeface="IBM Plex Sans Medium"/>
            </a:endParaRPr>
          </a:p>
        </p:txBody>
      </p:sp>
      <p:sp>
        <p:nvSpPr>
          <p:cNvPr id="18" name="Google Shape;18;p35"/>
          <p:cNvSpPr txBox="1">
            <a:spLocks noGrp="1"/>
          </p:cNvSpPr>
          <p:nvPr>
            <p:ph type="sldNum" idx="12"/>
          </p:nvPr>
        </p:nvSpPr>
        <p:spPr>
          <a:xfrm>
            <a:off x="298577" y="6242180"/>
            <a:ext cx="792000" cy="2520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9pPr>
          </a:lstStyle>
          <a:p>
            <a:pPr marL="0" lvl="0" indent="0" algn="l" rtl="0">
              <a:spcBef>
                <a:spcPts val="0"/>
              </a:spcBef>
              <a:spcAft>
                <a:spcPts val="0"/>
              </a:spcAft>
              <a:buNone/>
            </a:pPr>
            <a:fld id="{00000000-1234-1234-1234-123412341234}" type="slidenum">
              <a:rPr lang="en-US"/>
              <a:t>‹#›</a:t>
            </a:fld>
            <a:endParaRPr/>
          </a:p>
        </p:txBody>
      </p:sp>
      <p:sp>
        <p:nvSpPr>
          <p:cNvPr id="19" name="Google Shape;19;p35"/>
          <p:cNvSpPr txBox="1">
            <a:spLocks noGrp="1"/>
          </p:cNvSpPr>
          <p:nvPr>
            <p:ph type="ctrTitle"/>
          </p:nvPr>
        </p:nvSpPr>
        <p:spPr>
          <a:xfrm>
            <a:off x="1268962" y="655785"/>
            <a:ext cx="9619861" cy="803562"/>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F67031"/>
              </a:buClr>
              <a:buSzPts val="3600"/>
              <a:buFont typeface="Roboto Condensed"/>
              <a:buNone/>
              <a:defRPr sz="3600" b="0" i="0">
                <a:solidFill>
                  <a:srgbClr val="DB5D00"/>
                </a:solidFill>
                <a:latin typeface="Roboto Condensed"/>
                <a:ea typeface="Roboto Condensed"/>
                <a:cs typeface="Roboto Condensed"/>
                <a:sym typeface="Roboto Condensed"/>
              </a:defRPr>
            </a:lvl1pPr>
            <a:lvl2pPr lvl="1" algn="l">
              <a:lnSpc>
                <a:spcPct val="100000"/>
              </a:lnSpc>
              <a:spcBef>
                <a:spcPts val="0"/>
              </a:spcBef>
              <a:spcAft>
                <a:spcPts val="0"/>
              </a:spcAft>
              <a:buSzPts val="1400"/>
              <a:buNone/>
              <a:defRPr sz="4000" b="1">
                <a:solidFill>
                  <a:srgbClr val="F67031"/>
                </a:solidFill>
              </a:defRPr>
            </a:lvl2pPr>
            <a:lvl3pPr lvl="2" algn="l">
              <a:lnSpc>
                <a:spcPct val="100000"/>
              </a:lnSpc>
              <a:spcBef>
                <a:spcPts val="0"/>
              </a:spcBef>
              <a:spcAft>
                <a:spcPts val="0"/>
              </a:spcAft>
              <a:buSzPts val="1400"/>
              <a:buNone/>
              <a:defRPr sz="4000" b="1">
                <a:solidFill>
                  <a:srgbClr val="F67031"/>
                </a:solidFill>
              </a:defRPr>
            </a:lvl3pPr>
            <a:lvl4pPr lvl="3" algn="l">
              <a:lnSpc>
                <a:spcPct val="100000"/>
              </a:lnSpc>
              <a:spcBef>
                <a:spcPts val="0"/>
              </a:spcBef>
              <a:spcAft>
                <a:spcPts val="0"/>
              </a:spcAft>
              <a:buSzPts val="1400"/>
              <a:buNone/>
              <a:defRPr sz="4000" b="1">
                <a:solidFill>
                  <a:srgbClr val="F67031"/>
                </a:solidFill>
              </a:defRPr>
            </a:lvl4pPr>
            <a:lvl5pPr lvl="4" algn="l">
              <a:lnSpc>
                <a:spcPct val="100000"/>
              </a:lnSpc>
              <a:spcBef>
                <a:spcPts val="0"/>
              </a:spcBef>
              <a:spcAft>
                <a:spcPts val="0"/>
              </a:spcAft>
              <a:buSzPts val="1400"/>
              <a:buNone/>
              <a:defRPr sz="4000" b="1">
                <a:solidFill>
                  <a:srgbClr val="F67031"/>
                </a:solidFill>
              </a:defRPr>
            </a:lvl5pPr>
            <a:lvl6pPr lvl="5" algn="l">
              <a:lnSpc>
                <a:spcPct val="100000"/>
              </a:lnSpc>
              <a:spcBef>
                <a:spcPts val="0"/>
              </a:spcBef>
              <a:spcAft>
                <a:spcPts val="0"/>
              </a:spcAft>
              <a:buSzPts val="1400"/>
              <a:buNone/>
              <a:defRPr sz="4000" b="1">
                <a:solidFill>
                  <a:srgbClr val="F67031"/>
                </a:solidFill>
              </a:defRPr>
            </a:lvl6pPr>
            <a:lvl7pPr lvl="6" algn="l">
              <a:lnSpc>
                <a:spcPct val="100000"/>
              </a:lnSpc>
              <a:spcBef>
                <a:spcPts val="0"/>
              </a:spcBef>
              <a:spcAft>
                <a:spcPts val="0"/>
              </a:spcAft>
              <a:buSzPts val="1400"/>
              <a:buNone/>
              <a:defRPr sz="4000" b="1">
                <a:solidFill>
                  <a:srgbClr val="F67031"/>
                </a:solidFill>
              </a:defRPr>
            </a:lvl7pPr>
            <a:lvl8pPr lvl="7" algn="l">
              <a:lnSpc>
                <a:spcPct val="100000"/>
              </a:lnSpc>
              <a:spcBef>
                <a:spcPts val="0"/>
              </a:spcBef>
              <a:spcAft>
                <a:spcPts val="0"/>
              </a:spcAft>
              <a:buSzPts val="1400"/>
              <a:buNone/>
              <a:defRPr sz="4000" b="1">
                <a:solidFill>
                  <a:srgbClr val="F67031"/>
                </a:solidFill>
              </a:defRPr>
            </a:lvl8pPr>
            <a:lvl9pPr lvl="8" algn="l">
              <a:lnSpc>
                <a:spcPct val="100000"/>
              </a:lnSpc>
              <a:spcBef>
                <a:spcPts val="0"/>
              </a:spcBef>
              <a:spcAft>
                <a:spcPts val="0"/>
              </a:spcAft>
              <a:buSzPts val="1400"/>
              <a:buNone/>
              <a:defRPr sz="4000" b="1">
                <a:solidFill>
                  <a:srgbClr val="F67031"/>
                </a:solidFill>
              </a:defRPr>
            </a:lvl9pPr>
          </a:lstStyle>
          <a:p>
            <a:endParaRPr/>
          </a:p>
        </p:txBody>
      </p:sp>
      <p:sp>
        <p:nvSpPr>
          <p:cNvPr id="20" name="Google Shape;20;p35"/>
          <p:cNvSpPr txBox="1">
            <a:spLocks noGrp="1"/>
          </p:cNvSpPr>
          <p:nvPr>
            <p:ph type="body" idx="1"/>
          </p:nvPr>
        </p:nvSpPr>
        <p:spPr>
          <a:xfrm>
            <a:off x="1268962" y="1597887"/>
            <a:ext cx="9619861" cy="4541527"/>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accent1"/>
              </a:buClr>
              <a:buSzPts val="2800"/>
              <a:buChar char="•"/>
              <a:defRPr>
                <a:solidFill>
                  <a:srgbClr val="2F494F"/>
                </a:solidFill>
              </a:defRPr>
            </a:lvl1pPr>
            <a:lvl2pPr marL="914400" lvl="1" indent="-381000" algn="l">
              <a:lnSpc>
                <a:spcPct val="100000"/>
              </a:lnSpc>
              <a:spcBef>
                <a:spcPts val="0"/>
              </a:spcBef>
              <a:spcAft>
                <a:spcPts val="0"/>
              </a:spcAft>
              <a:buClr>
                <a:schemeClr val="accent1"/>
              </a:buClr>
              <a:buSzPts val="2400"/>
              <a:buChar char="•"/>
              <a:defRPr>
                <a:solidFill>
                  <a:srgbClr val="2F494F"/>
                </a:solidFill>
              </a:defRPr>
            </a:lvl2pPr>
            <a:lvl3pPr marL="1371600" lvl="2" indent="-355600" algn="l">
              <a:lnSpc>
                <a:spcPct val="100000"/>
              </a:lnSpc>
              <a:spcBef>
                <a:spcPts val="0"/>
              </a:spcBef>
              <a:spcAft>
                <a:spcPts val="0"/>
              </a:spcAft>
              <a:buClr>
                <a:schemeClr val="accent1"/>
              </a:buClr>
              <a:buSzPts val="2000"/>
              <a:buChar char="•"/>
              <a:defRPr>
                <a:solidFill>
                  <a:srgbClr val="2F494F"/>
                </a:solidFill>
              </a:defRPr>
            </a:lvl3pPr>
            <a:lvl4pPr marL="1828800" lvl="3" indent="-342900" algn="l">
              <a:lnSpc>
                <a:spcPct val="100000"/>
              </a:lnSpc>
              <a:spcBef>
                <a:spcPts val="0"/>
              </a:spcBef>
              <a:spcAft>
                <a:spcPts val="0"/>
              </a:spcAft>
              <a:buClr>
                <a:schemeClr val="accent1"/>
              </a:buClr>
              <a:buSzPts val="1800"/>
              <a:buChar char="•"/>
              <a:defRPr>
                <a:solidFill>
                  <a:srgbClr val="2F494F"/>
                </a:solidFill>
              </a:defRPr>
            </a:lvl4pPr>
            <a:lvl5pPr marL="2286000" lvl="4" indent="-342900" algn="l">
              <a:lnSpc>
                <a:spcPct val="100000"/>
              </a:lnSpc>
              <a:spcBef>
                <a:spcPts val="0"/>
              </a:spcBef>
              <a:spcAft>
                <a:spcPts val="0"/>
              </a:spcAft>
              <a:buClr>
                <a:schemeClr val="accent1"/>
              </a:buClr>
              <a:buSzPts val="1800"/>
              <a:buChar char="•"/>
              <a:defRPr>
                <a:solidFill>
                  <a:srgbClr val="2F494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35"/>
          <p:cNvPicPr preferRelativeResize="0"/>
          <p:nvPr/>
        </p:nvPicPr>
        <p:blipFill rotWithShape="1">
          <a:blip r:embed="rId2">
            <a:alphaModFix/>
          </a:blip>
          <a:srcRect/>
          <a:stretch/>
        </p:blipFill>
        <p:spPr>
          <a:xfrm>
            <a:off x="0" y="6248400"/>
            <a:ext cx="12192000" cy="609600"/>
          </a:xfrm>
          <a:prstGeom prst="rect">
            <a:avLst/>
          </a:prstGeom>
          <a:noFill/>
          <a:ln>
            <a:noFill/>
          </a:ln>
        </p:spPr>
      </p:pic>
    </p:spTree>
    <p:extLst>
      <p:ext uri="{BB962C8B-B14F-4D97-AF65-F5344CB8AC3E}">
        <p14:creationId xmlns:p14="http://schemas.microsoft.com/office/powerpoint/2010/main" val="2402050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ubtitle Dark Teal">
  <p:cSld name="Subtitle Dark Teal">
    <p:bg>
      <p:bgPr>
        <a:solidFill>
          <a:schemeClr val="accent2"/>
        </a:solidFill>
        <a:effectLst/>
      </p:bgPr>
    </p:bg>
    <p:spTree>
      <p:nvGrpSpPr>
        <p:cNvPr id="1" name="Shape 34"/>
        <p:cNvGrpSpPr/>
        <p:nvPr/>
      </p:nvGrpSpPr>
      <p:grpSpPr>
        <a:xfrm>
          <a:off x="0" y="0"/>
          <a:ext cx="0" cy="0"/>
          <a:chOff x="0" y="0"/>
          <a:chExt cx="0" cy="0"/>
        </a:xfrm>
      </p:grpSpPr>
      <p:sp>
        <p:nvSpPr>
          <p:cNvPr id="35" name="Google Shape;35;p26"/>
          <p:cNvSpPr/>
          <p:nvPr/>
        </p:nvSpPr>
        <p:spPr>
          <a:xfrm flipH="1">
            <a:off x="0" y="-18663"/>
            <a:ext cx="4156596" cy="6876661"/>
          </a:xfrm>
          <a:custGeom>
            <a:avLst/>
            <a:gdLst/>
            <a:ahLst/>
            <a:cxnLst/>
            <a:rect l="l" t="t" r="r" b="b"/>
            <a:pathLst>
              <a:path w="4156596" h="6876661" extrusionOk="0">
                <a:moveTo>
                  <a:pt x="0" y="0"/>
                </a:moveTo>
                <a:lnTo>
                  <a:pt x="4156596" y="9331"/>
                </a:lnTo>
                <a:lnTo>
                  <a:pt x="4156596" y="6867331"/>
                </a:lnTo>
                <a:lnTo>
                  <a:pt x="1017037" y="6876661"/>
                </a:lnTo>
                <a:lnTo>
                  <a:pt x="0"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IBM Plex Sans Medium"/>
              <a:buNone/>
            </a:pPr>
            <a:endParaRPr sz="2400" b="0" i="0" u="none" strike="noStrike" cap="none">
              <a:solidFill>
                <a:schemeClr val="dk1"/>
              </a:solidFill>
              <a:latin typeface="IBM Plex Sans Medium"/>
              <a:ea typeface="IBM Plex Sans Medium"/>
              <a:cs typeface="IBM Plex Sans Medium"/>
              <a:sym typeface="IBM Plex Sans Medium"/>
            </a:endParaRPr>
          </a:p>
        </p:txBody>
      </p:sp>
      <p:sp>
        <p:nvSpPr>
          <p:cNvPr id="36" name="Google Shape;36;p26"/>
          <p:cNvSpPr txBox="1">
            <a:spLocks noGrp="1"/>
          </p:cNvSpPr>
          <p:nvPr>
            <p:ph type="ctrTitle"/>
          </p:nvPr>
        </p:nvSpPr>
        <p:spPr>
          <a:xfrm>
            <a:off x="298580" y="2"/>
            <a:ext cx="2769687" cy="2397966"/>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rgbClr val="F67031"/>
              </a:buClr>
              <a:buSzPts val="3600"/>
              <a:buFont typeface="Roboto Condensed"/>
              <a:buNone/>
              <a:defRPr b="0" i="0">
                <a:solidFill>
                  <a:schemeClr val="accent2"/>
                </a:solidFill>
                <a:latin typeface="Roboto Condensed"/>
                <a:ea typeface="Roboto Condensed"/>
                <a:cs typeface="Roboto Condensed"/>
                <a:sym typeface="Roboto Condensed"/>
              </a:defRPr>
            </a:lvl1pPr>
            <a:lvl2pPr lvl="1" algn="l">
              <a:lnSpc>
                <a:spcPct val="100000"/>
              </a:lnSpc>
              <a:spcBef>
                <a:spcPts val="0"/>
              </a:spcBef>
              <a:spcAft>
                <a:spcPts val="0"/>
              </a:spcAft>
              <a:buSzPts val="1400"/>
              <a:buNone/>
              <a:defRPr>
                <a:solidFill>
                  <a:srgbClr val="F67031"/>
                </a:solidFill>
              </a:defRPr>
            </a:lvl2pPr>
            <a:lvl3pPr lvl="2" algn="l">
              <a:lnSpc>
                <a:spcPct val="100000"/>
              </a:lnSpc>
              <a:spcBef>
                <a:spcPts val="0"/>
              </a:spcBef>
              <a:spcAft>
                <a:spcPts val="0"/>
              </a:spcAft>
              <a:buSzPts val="1400"/>
              <a:buNone/>
              <a:defRPr>
                <a:solidFill>
                  <a:srgbClr val="F67031"/>
                </a:solidFill>
              </a:defRPr>
            </a:lvl3pPr>
            <a:lvl4pPr lvl="3" algn="l">
              <a:lnSpc>
                <a:spcPct val="100000"/>
              </a:lnSpc>
              <a:spcBef>
                <a:spcPts val="0"/>
              </a:spcBef>
              <a:spcAft>
                <a:spcPts val="0"/>
              </a:spcAft>
              <a:buSzPts val="1400"/>
              <a:buNone/>
              <a:defRPr>
                <a:solidFill>
                  <a:srgbClr val="F67031"/>
                </a:solidFill>
              </a:defRPr>
            </a:lvl4pPr>
            <a:lvl5pPr lvl="4" algn="l">
              <a:lnSpc>
                <a:spcPct val="100000"/>
              </a:lnSpc>
              <a:spcBef>
                <a:spcPts val="0"/>
              </a:spcBef>
              <a:spcAft>
                <a:spcPts val="0"/>
              </a:spcAft>
              <a:buSzPts val="1400"/>
              <a:buNone/>
              <a:defRPr>
                <a:solidFill>
                  <a:srgbClr val="F67031"/>
                </a:solidFill>
              </a:defRPr>
            </a:lvl5pPr>
            <a:lvl6pPr lvl="5" algn="l">
              <a:lnSpc>
                <a:spcPct val="100000"/>
              </a:lnSpc>
              <a:spcBef>
                <a:spcPts val="0"/>
              </a:spcBef>
              <a:spcAft>
                <a:spcPts val="0"/>
              </a:spcAft>
              <a:buSzPts val="1400"/>
              <a:buNone/>
              <a:defRPr>
                <a:solidFill>
                  <a:srgbClr val="F67031"/>
                </a:solidFill>
              </a:defRPr>
            </a:lvl6pPr>
            <a:lvl7pPr lvl="6" algn="l">
              <a:lnSpc>
                <a:spcPct val="100000"/>
              </a:lnSpc>
              <a:spcBef>
                <a:spcPts val="0"/>
              </a:spcBef>
              <a:spcAft>
                <a:spcPts val="0"/>
              </a:spcAft>
              <a:buSzPts val="1400"/>
              <a:buNone/>
              <a:defRPr>
                <a:solidFill>
                  <a:srgbClr val="F67031"/>
                </a:solidFill>
              </a:defRPr>
            </a:lvl7pPr>
            <a:lvl8pPr lvl="7" algn="l">
              <a:lnSpc>
                <a:spcPct val="100000"/>
              </a:lnSpc>
              <a:spcBef>
                <a:spcPts val="0"/>
              </a:spcBef>
              <a:spcAft>
                <a:spcPts val="0"/>
              </a:spcAft>
              <a:buSzPts val="1400"/>
              <a:buNone/>
              <a:defRPr>
                <a:solidFill>
                  <a:srgbClr val="F67031"/>
                </a:solidFill>
              </a:defRPr>
            </a:lvl8pPr>
            <a:lvl9pPr lvl="8" algn="l">
              <a:lnSpc>
                <a:spcPct val="100000"/>
              </a:lnSpc>
              <a:spcBef>
                <a:spcPts val="0"/>
              </a:spcBef>
              <a:spcAft>
                <a:spcPts val="0"/>
              </a:spcAft>
              <a:buSzPts val="1400"/>
              <a:buNone/>
              <a:defRPr>
                <a:solidFill>
                  <a:srgbClr val="F67031"/>
                </a:solidFill>
              </a:defRPr>
            </a:lvl9pPr>
          </a:lstStyle>
          <a:p>
            <a:endParaRPr/>
          </a:p>
        </p:txBody>
      </p:sp>
      <p:sp>
        <p:nvSpPr>
          <p:cNvPr id="37" name="Google Shape;37;p26"/>
          <p:cNvSpPr txBox="1">
            <a:spLocks noGrp="1"/>
          </p:cNvSpPr>
          <p:nvPr>
            <p:ph type="subTitle" idx="1"/>
          </p:nvPr>
        </p:nvSpPr>
        <p:spPr>
          <a:xfrm>
            <a:off x="298579" y="2425803"/>
            <a:ext cx="2769687" cy="1320436"/>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999999"/>
              </a:buClr>
              <a:buSzPts val="2400"/>
              <a:buFont typeface="Georgia"/>
              <a:buNone/>
              <a:defRPr sz="2400" b="0" i="0">
                <a:solidFill>
                  <a:srgbClr val="2F494F"/>
                </a:solidFill>
                <a:latin typeface="IBM Plex Sans Medium"/>
                <a:ea typeface="IBM Plex Sans Medium"/>
                <a:cs typeface="IBM Plex Sans Medium"/>
                <a:sym typeface="IBM Plex Sans Medium"/>
              </a:defRPr>
            </a:lvl1pPr>
            <a:lvl2pPr lvl="1" algn="l">
              <a:lnSpc>
                <a:spcPct val="10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2pPr>
            <a:lvl3pPr lvl="2" algn="l">
              <a:lnSpc>
                <a:spcPct val="10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3pPr>
            <a:lvl4pPr lvl="3" algn="l">
              <a:lnSpc>
                <a:spcPct val="10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4pPr>
            <a:lvl5pPr lvl="4" algn="l">
              <a:lnSpc>
                <a:spcPct val="10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5pPr>
            <a:lvl6pPr lvl="5" algn="l">
              <a:lnSpc>
                <a:spcPct val="9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6pPr>
            <a:lvl7pPr lvl="6" algn="l">
              <a:lnSpc>
                <a:spcPct val="9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7pPr>
            <a:lvl8pPr lvl="7" algn="l">
              <a:lnSpc>
                <a:spcPct val="9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8pPr>
            <a:lvl9pPr lvl="8" algn="l">
              <a:lnSpc>
                <a:spcPct val="90000"/>
              </a:lnSpc>
              <a:spcBef>
                <a:spcPts val="0"/>
              </a:spcBef>
              <a:spcAft>
                <a:spcPts val="0"/>
              </a:spcAft>
              <a:buClr>
                <a:srgbClr val="999999"/>
              </a:buClr>
              <a:buSzPts val="4000"/>
              <a:buFont typeface="Georgia"/>
              <a:buNone/>
              <a:defRPr sz="4000" i="1">
                <a:solidFill>
                  <a:srgbClr val="999999"/>
                </a:solidFill>
                <a:latin typeface="Georgia"/>
                <a:ea typeface="Georgia"/>
                <a:cs typeface="Georgia"/>
                <a:sym typeface="Georgia"/>
              </a:defRPr>
            </a:lvl9pPr>
          </a:lstStyle>
          <a:p>
            <a:endParaRPr/>
          </a:p>
        </p:txBody>
      </p:sp>
      <p:sp>
        <p:nvSpPr>
          <p:cNvPr id="38" name="Google Shape;38;p26"/>
          <p:cNvSpPr txBox="1">
            <a:spLocks noGrp="1"/>
          </p:cNvSpPr>
          <p:nvPr>
            <p:ph type="sldNum" idx="12"/>
          </p:nvPr>
        </p:nvSpPr>
        <p:spPr>
          <a:xfrm>
            <a:off x="298577" y="6242180"/>
            <a:ext cx="792000" cy="2520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chemeClr val="accent2"/>
                </a:solidFill>
                <a:latin typeface="IBM Plex Sans Medium"/>
                <a:ea typeface="IBM Plex Sans Medium"/>
                <a:cs typeface="IBM Plex Sans Medium"/>
                <a:sym typeface="IBM Plex Sans Medium"/>
              </a:defRPr>
            </a:lvl9pPr>
          </a:lstStyle>
          <a:p>
            <a:pPr marL="0" lvl="0" indent="0" algn="l" rtl="0">
              <a:spcBef>
                <a:spcPts val="0"/>
              </a:spcBef>
              <a:spcAft>
                <a:spcPts val="0"/>
              </a:spcAft>
              <a:buNone/>
            </a:pPr>
            <a:fld id="{00000000-1234-1234-1234-123412341234}" type="slidenum">
              <a:rPr lang="en-US"/>
              <a:t>‹#›</a:t>
            </a:fld>
            <a:endParaRPr/>
          </a:p>
        </p:txBody>
      </p:sp>
      <p:pic>
        <p:nvPicPr>
          <p:cNvPr id="39" name="Google Shape;39;p26"/>
          <p:cNvPicPr preferRelativeResize="0"/>
          <p:nvPr/>
        </p:nvPicPr>
        <p:blipFill rotWithShape="1">
          <a:blip r:embed="rId2">
            <a:alphaModFix/>
          </a:blip>
          <a:srcRect/>
          <a:stretch/>
        </p:blipFill>
        <p:spPr>
          <a:xfrm>
            <a:off x="0" y="6247326"/>
            <a:ext cx="12192000" cy="609600"/>
          </a:xfrm>
          <a:prstGeom prst="rect">
            <a:avLst/>
          </a:prstGeom>
          <a:noFill/>
          <a:ln>
            <a:noFill/>
          </a:ln>
        </p:spPr>
      </p:pic>
      <p:sp>
        <p:nvSpPr>
          <p:cNvPr id="40" name="Google Shape;40;p26"/>
          <p:cNvSpPr txBox="1">
            <a:spLocks noGrp="1"/>
          </p:cNvSpPr>
          <p:nvPr>
            <p:ph type="body" idx="2"/>
          </p:nvPr>
        </p:nvSpPr>
        <p:spPr>
          <a:xfrm>
            <a:off x="4240213" y="314325"/>
            <a:ext cx="7653207" cy="592772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2"/>
              </a:buClr>
              <a:buSzPts val="2800"/>
              <a:buChar char="•"/>
              <a:defRPr/>
            </a:lvl1pPr>
            <a:lvl2pPr marL="914400" lvl="1" indent="-381000" algn="l">
              <a:lnSpc>
                <a:spcPct val="100000"/>
              </a:lnSpc>
              <a:spcBef>
                <a:spcPts val="0"/>
              </a:spcBef>
              <a:spcAft>
                <a:spcPts val="0"/>
              </a:spcAft>
              <a:buClr>
                <a:schemeClr val="dk2"/>
              </a:buClr>
              <a:buSzPts val="2400"/>
              <a:buChar char="•"/>
              <a:defRPr/>
            </a:lvl2pPr>
            <a:lvl3pPr marL="1371600" lvl="2" indent="-355600" algn="l">
              <a:lnSpc>
                <a:spcPct val="100000"/>
              </a:lnSpc>
              <a:spcBef>
                <a:spcPts val="0"/>
              </a:spcBef>
              <a:spcAft>
                <a:spcPts val="0"/>
              </a:spcAft>
              <a:buClr>
                <a:schemeClr val="dk2"/>
              </a:buClr>
              <a:buSzPts val="2000"/>
              <a:buChar char="•"/>
              <a:defRPr/>
            </a:lvl3pPr>
            <a:lvl4pPr marL="1828800" lvl="3" indent="-342900" algn="l">
              <a:lnSpc>
                <a:spcPct val="100000"/>
              </a:lnSpc>
              <a:spcBef>
                <a:spcPts val="0"/>
              </a:spcBef>
              <a:spcAft>
                <a:spcPts val="0"/>
              </a:spcAft>
              <a:buClr>
                <a:schemeClr val="dk2"/>
              </a:buClr>
              <a:buSzPts val="1800"/>
              <a:buChar char="•"/>
              <a:defRPr/>
            </a:lvl4pPr>
            <a:lvl5pPr marL="2286000" lvl="4" indent="-342900" algn="l">
              <a:lnSpc>
                <a:spcPct val="100000"/>
              </a:lnSpc>
              <a:spcBef>
                <a:spcPts val="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92829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kader">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1336C48C-F87C-4E4B-81EF-5027B17D1F61}" type="slidenum">
              <a:rPr lang="nl-NL" noProof="1" smtClean="0"/>
              <a:pPr/>
              <a:t>‹#›</a:t>
            </a:fld>
            <a:endParaRPr lang="nl-NL" noProof="1"/>
          </a:p>
        </p:txBody>
      </p:sp>
      <p:sp>
        <p:nvSpPr>
          <p:cNvPr id="3" name="Tijdelijke aanduiding voor inhoud 2"/>
          <p:cNvSpPr>
            <a:spLocks noGrp="1"/>
          </p:cNvSpPr>
          <p:nvPr>
            <p:ph idx="1" hasCustomPrompt="1"/>
          </p:nvPr>
        </p:nvSpPr>
        <p:spPr bwMode="gray">
          <a:xfrm>
            <a:off x="336860" y="1628800"/>
            <a:ext cx="10798386" cy="4896544"/>
          </a:xfrm>
        </p:spPr>
        <p:txBody>
          <a:bodyPr/>
          <a:lstStyle>
            <a:lvl1pPr>
              <a:defRPr b="0" baseline="0"/>
            </a:lvl1pPr>
          </a:lstStyle>
          <a:p>
            <a:pPr lvl="0"/>
            <a:r>
              <a:rPr lang="nl-NL" noProof="1"/>
              <a:t>[Typ tekst of klik op een pictogram om een object in te voegen]</a:t>
            </a:r>
          </a:p>
        </p:txBody>
      </p:sp>
      <p:sp>
        <p:nvSpPr>
          <p:cNvPr id="5" name="Tijdelijke aanduiding voor titel 1">
            <a:extLst>
              <a:ext uri="{FF2B5EF4-FFF2-40B4-BE49-F238E27FC236}">
                <a16:creationId xmlns:a16="http://schemas.microsoft.com/office/drawing/2014/main" id="{A7E55788-6760-40C5-8CC5-ADE297ABA0EF}"/>
              </a:ext>
            </a:extLst>
          </p:cNvPr>
          <p:cNvSpPr>
            <a:spLocks noGrp="1"/>
          </p:cNvSpPr>
          <p:nvPr>
            <p:ph type="title"/>
          </p:nvPr>
        </p:nvSpPr>
        <p:spPr bwMode="gray">
          <a:xfrm>
            <a:off x="336860" y="332657"/>
            <a:ext cx="10798387" cy="936104"/>
          </a:xfrm>
          <a:prstGeom prst="rect">
            <a:avLst/>
          </a:prstGeom>
        </p:spPr>
        <p:txBody>
          <a:bodyPr vert="horz" lIns="0" tIns="0" rIns="0" bIns="0" rtlCol="0" anchor="t">
            <a:noAutofit/>
          </a:bodyPr>
          <a:lstStyle/>
          <a:p>
            <a:r>
              <a:rPr lang="nl-NL" noProof="1"/>
              <a:t>Klik om stijl te bewerken</a:t>
            </a:r>
          </a:p>
        </p:txBody>
      </p:sp>
    </p:spTree>
    <p:extLst>
      <p:ext uri="{BB962C8B-B14F-4D97-AF65-F5344CB8AC3E}">
        <p14:creationId xmlns:p14="http://schemas.microsoft.com/office/powerpoint/2010/main" val="319762960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7"/>
          </p:nvPr>
        </p:nvSpPr>
        <p:spPr/>
        <p:txBody>
          <a:bodyPr/>
          <a:lstStyle/>
          <a:p>
            <a:fld id="{1336C48C-F87C-4E4B-81EF-5027B17D1F61}" type="slidenum">
              <a:rPr lang="nl-NL" noProof="1" smtClean="0"/>
              <a:pPr/>
              <a:t>‹#›</a:t>
            </a:fld>
            <a:endParaRPr lang="nl-NL" noProof="1"/>
          </a:p>
        </p:txBody>
      </p:sp>
      <p:sp>
        <p:nvSpPr>
          <p:cNvPr id="9" name="Tijdelijke aanduiding voor inhoud 8"/>
          <p:cNvSpPr>
            <a:spLocks noGrp="1"/>
          </p:cNvSpPr>
          <p:nvPr>
            <p:ph sz="quarter" idx="13" hasCustomPrompt="1"/>
          </p:nvPr>
        </p:nvSpPr>
        <p:spPr bwMode="gray">
          <a:xfrm>
            <a:off x="336859" y="1628800"/>
            <a:ext cx="5039248" cy="4896544"/>
          </a:xfrm>
        </p:spPr>
        <p:txBody>
          <a:bodyPr/>
          <a:lstStyle>
            <a:lvl1pPr>
              <a:defRPr b="0"/>
            </a:lvl1pPr>
          </a:lstStyle>
          <a:p>
            <a:pPr lvl="0"/>
            <a:r>
              <a:rPr lang="nl-NL" noProof="1"/>
              <a:t>[Typ tekst of klik op een pictogram om een object in te voegen]</a:t>
            </a:r>
          </a:p>
        </p:txBody>
      </p:sp>
      <p:sp>
        <p:nvSpPr>
          <p:cNvPr id="11" name="Tijdelijke aanduiding voor inhoud 10"/>
          <p:cNvSpPr>
            <a:spLocks noGrp="1"/>
          </p:cNvSpPr>
          <p:nvPr>
            <p:ph sz="quarter" idx="14" hasCustomPrompt="1"/>
          </p:nvPr>
        </p:nvSpPr>
        <p:spPr bwMode="gray">
          <a:xfrm>
            <a:off x="6105478" y="1628800"/>
            <a:ext cx="5029769" cy="4896544"/>
          </a:xfrm>
        </p:spPr>
        <p:txBody>
          <a:bodyPr/>
          <a:lstStyle>
            <a:lvl1pPr>
              <a:defRPr b="0"/>
            </a:lvl1pPr>
          </a:lstStyle>
          <a:p>
            <a:pPr lvl="0"/>
            <a:r>
              <a:rPr lang="nl-NL" noProof="1"/>
              <a:t>[Typ tekst of klik op een pictogram om een object in te voegen]</a:t>
            </a:r>
          </a:p>
        </p:txBody>
      </p:sp>
      <p:sp>
        <p:nvSpPr>
          <p:cNvPr id="6" name="Tijdelijke aanduiding voor titel 1">
            <a:extLst>
              <a:ext uri="{FF2B5EF4-FFF2-40B4-BE49-F238E27FC236}">
                <a16:creationId xmlns:a16="http://schemas.microsoft.com/office/drawing/2014/main" id="{91595366-E6C3-48E5-8EB8-86B59068776A}"/>
              </a:ext>
            </a:extLst>
          </p:cNvPr>
          <p:cNvSpPr>
            <a:spLocks noGrp="1"/>
          </p:cNvSpPr>
          <p:nvPr>
            <p:ph type="title"/>
          </p:nvPr>
        </p:nvSpPr>
        <p:spPr bwMode="gray">
          <a:xfrm>
            <a:off x="336860" y="332657"/>
            <a:ext cx="10798387" cy="936104"/>
          </a:xfrm>
          <a:prstGeom prst="rect">
            <a:avLst/>
          </a:prstGeom>
        </p:spPr>
        <p:txBody>
          <a:bodyPr vert="horz" lIns="0" tIns="0" rIns="0" bIns="0" rtlCol="0" anchor="t">
            <a:noAutofit/>
          </a:bodyPr>
          <a:lstStyle/>
          <a:p>
            <a:r>
              <a:rPr lang="nl-NL" noProof="1"/>
              <a:t>Klik om stijl te bewerken</a:t>
            </a:r>
          </a:p>
        </p:txBody>
      </p:sp>
    </p:spTree>
    <p:extLst>
      <p:ext uri="{BB962C8B-B14F-4D97-AF65-F5344CB8AC3E}">
        <p14:creationId xmlns:p14="http://schemas.microsoft.com/office/powerpoint/2010/main" val="194958859"/>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p:bg bwMode="invGray">
      <p:bgPr>
        <a:solidFill>
          <a:schemeClr val="tx2"/>
        </a:solidFill>
        <a:effectLst/>
      </p:bgPr>
    </p:bg>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lvl1pPr>
              <a:defRPr>
                <a:solidFill>
                  <a:schemeClr val="accent1"/>
                </a:solidFill>
              </a:defRPr>
            </a:lvl1pPr>
          </a:lstStyle>
          <a:p>
            <a:fld id="{1336C48C-F87C-4E4B-81EF-5027B17D1F61}" type="slidenum">
              <a:rPr lang="nl-NL" noProof="1" smtClean="0"/>
              <a:pPr/>
              <a:t>‹#›</a:t>
            </a:fld>
            <a:endParaRPr lang="nl-NL" noProof="1"/>
          </a:p>
        </p:txBody>
      </p:sp>
      <p:sp>
        <p:nvSpPr>
          <p:cNvPr id="2" name="Titel 1"/>
          <p:cNvSpPr>
            <a:spLocks noGrp="1"/>
          </p:cNvSpPr>
          <p:nvPr>
            <p:ph type="title" hasCustomPrompt="1"/>
          </p:nvPr>
        </p:nvSpPr>
        <p:spPr bwMode="blackWhite">
          <a:xfrm>
            <a:off x="2388553" y="2238127"/>
            <a:ext cx="7414893" cy="2124236"/>
          </a:xfrm>
        </p:spPr>
        <p:txBody>
          <a:bodyPr anchor="t"/>
          <a:lstStyle>
            <a:lvl1pPr algn="ctr">
              <a:defRPr sz="4799">
                <a:solidFill>
                  <a:schemeClr val="bg2"/>
                </a:solidFill>
              </a:defRPr>
            </a:lvl1pPr>
          </a:lstStyle>
          <a:p>
            <a:r>
              <a:rPr lang="nl-NL" noProof="1"/>
              <a:t>[Quote </a:t>
            </a:r>
            <a:br>
              <a:rPr lang="nl-NL" noProof="1"/>
            </a:br>
            <a:r>
              <a:rPr lang="nl-NL" noProof="1"/>
              <a:t>max. </a:t>
            </a:r>
            <a:br>
              <a:rPr lang="nl-NL" noProof="1"/>
            </a:br>
            <a:r>
              <a:rPr lang="nl-NL" noProof="1"/>
              <a:t>drie regels]</a:t>
            </a:r>
          </a:p>
        </p:txBody>
      </p:sp>
    </p:spTree>
    <p:extLst>
      <p:ext uri="{BB962C8B-B14F-4D97-AF65-F5344CB8AC3E}">
        <p14:creationId xmlns:p14="http://schemas.microsoft.com/office/powerpoint/2010/main" val="1951081358"/>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8"/>
          </p:nvPr>
        </p:nvSpPr>
        <p:spPr/>
        <p:txBody>
          <a:bodyPr/>
          <a:lstStyle/>
          <a:p>
            <a:fld id="{1336C48C-F87C-4E4B-81EF-5027B17D1F61}" type="slidenum">
              <a:rPr lang="nl-NL" noProof="1" smtClean="0"/>
              <a:pPr/>
              <a:t>‹#›</a:t>
            </a:fld>
            <a:endParaRPr lang="nl-NL" noProof="1"/>
          </a:p>
        </p:txBody>
      </p:sp>
      <p:sp>
        <p:nvSpPr>
          <p:cNvPr id="7" name="Tijdelijke aanduiding voor afbeelding 6">
            <a:extLst>
              <a:ext uri="{FF2B5EF4-FFF2-40B4-BE49-F238E27FC236}">
                <a16:creationId xmlns:a16="http://schemas.microsoft.com/office/drawing/2014/main" id="{4FF7B1DB-77B7-4B75-8D7A-1791A1A659D0}"/>
              </a:ext>
            </a:extLst>
          </p:cNvPr>
          <p:cNvSpPr>
            <a:spLocks noGrp="1"/>
          </p:cNvSpPr>
          <p:nvPr>
            <p:ph type="pic" sz="quarter" idx="10"/>
          </p:nvPr>
        </p:nvSpPr>
        <p:spPr>
          <a:xfrm>
            <a:off x="325611" y="1557846"/>
            <a:ext cx="2555619" cy="1475184"/>
          </a:xfrm>
          <a:ln w="12700">
            <a:solidFill>
              <a:schemeClr val="bg1">
                <a:lumMod val="85000"/>
              </a:schemeClr>
            </a:solidFill>
          </a:ln>
        </p:spPr>
        <p:txBody>
          <a:bodyPr/>
          <a:lstStyle>
            <a:lvl1pPr marL="0" indent="0">
              <a:buFontTx/>
              <a:buNone/>
              <a:defRPr b="0"/>
            </a:lvl1pPr>
          </a:lstStyle>
          <a:p>
            <a:r>
              <a:rPr lang="nl-NL"/>
              <a:t>Klik op het pictogram als u een afbeelding wilt toevoegen</a:t>
            </a:r>
          </a:p>
        </p:txBody>
      </p:sp>
      <p:sp>
        <p:nvSpPr>
          <p:cNvPr id="11" name="Tijdelijke aanduiding voor tekst 10">
            <a:extLst>
              <a:ext uri="{FF2B5EF4-FFF2-40B4-BE49-F238E27FC236}">
                <a16:creationId xmlns:a16="http://schemas.microsoft.com/office/drawing/2014/main" id="{87E04D78-3D0C-4158-9C32-3BD945E2D95E}"/>
              </a:ext>
            </a:extLst>
          </p:cNvPr>
          <p:cNvSpPr>
            <a:spLocks noGrp="1"/>
          </p:cNvSpPr>
          <p:nvPr>
            <p:ph type="body" sz="quarter" idx="13" hasCustomPrompt="1"/>
          </p:nvPr>
        </p:nvSpPr>
        <p:spPr>
          <a:xfrm>
            <a:off x="3216429" y="1724577"/>
            <a:ext cx="7918818" cy="1260376"/>
          </a:xfrm>
        </p:spPr>
        <p:txBody>
          <a:bodyPr/>
          <a:lstStyle>
            <a:lvl1pPr marL="0" indent="0">
              <a:lnSpc>
                <a:spcPct val="140000"/>
              </a:lnSpc>
              <a:buFontTx/>
              <a:buNone/>
              <a:defRPr sz="1500" b="0">
                <a:solidFill>
                  <a:schemeClr val="tx1"/>
                </a:solidFill>
              </a:defRPr>
            </a:lvl1pPr>
            <a:lvl2pPr marL="0" indent="0">
              <a:lnSpc>
                <a:spcPct val="140000"/>
              </a:lnSpc>
              <a:buFontTx/>
              <a:buNone/>
              <a:defRPr sz="1500" b="0">
                <a:solidFill>
                  <a:schemeClr val="tx1"/>
                </a:solidFill>
              </a:defRPr>
            </a:lvl2pPr>
            <a:lvl3pPr marL="0" indent="0">
              <a:lnSpc>
                <a:spcPct val="140000"/>
              </a:lnSpc>
              <a:buFontTx/>
              <a:buNone/>
              <a:defRPr sz="1500" b="0">
                <a:solidFill>
                  <a:schemeClr val="tx1"/>
                </a:solidFill>
              </a:defRPr>
            </a:lvl3pPr>
            <a:lvl4pPr marL="0" indent="0">
              <a:lnSpc>
                <a:spcPct val="140000"/>
              </a:lnSpc>
              <a:buFontTx/>
              <a:buNone/>
              <a:defRPr sz="1500" b="0">
                <a:solidFill>
                  <a:schemeClr val="tx1"/>
                </a:solidFill>
              </a:defRPr>
            </a:lvl4pPr>
            <a:lvl5pPr marL="0" indent="0">
              <a:lnSpc>
                <a:spcPct val="140000"/>
              </a:lnSpc>
              <a:buFontTx/>
              <a:buNone/>
              <a:defRPr sz="1500" b="0">
                <a:solidFill>
                  <a:schemeClr val="tx1"/>
                </a:solidFill>
              </a:defRPr>
            </a:lvl5pPr>
            <a:lvl6pPr marL="0" indent="0">
              <a:lnSpc>
                <a:spcPct val="140000"/>
              </a:lnSpc>
              <a:buFontTx/>
              <a:buNone/>
              <a:defRPr sz="1500" b="0">
                <a:solidFill>
                  <a:schemeClr val="tx1"/>
                </a:solidFill>
              </a:defRPr>
            </a:lvl6pPr>
            <a:lvl7pPr marL="0" indent="0">
              <a:lnSpc>
                <a:spcPct val="140000"/>
              </a:lnSpc>
              <a:buFontTx/>
              <a:buNone/>
              <a:defRPr sz="1500" b="0">
                <a:solidFill>
                  <a:schemeClr val="tx1"/>
                </a:solidFill>
              </a:defRPr>
            </a:lvl7pPr>
            <a:lvl8pPr marL="0" indent="0">
              <a:lnSpc>
                <a:spcPct val="140000"/>
              </a:lnSpc>
              <a:buFontTx/>
              <a:buNone/>
              <a:defRPr sz="1500" b="0">
                <a:solidFill>
                  <a:schemeClr val="tx1"/>
                </a:solidFill>
              </a:defRPr>
            </a:lvl8pPr>
            <a:lvl9pPr marL="0" indent="0">
              <a:lnSpc>
                <a:spcPct val="140000"/>
              </a:lnSpc>
              <a:buFontTx/>
              <a:buNone/>
              <a:defRPr sz="1500" b="0">
                <a:solidFill>
                  <a:schemeClr val="tx1"/>
                </a:solidFill>
              </a:defRPr>
            </a:lvl9pPr>
          </a:lstStyle>
          <a:p>
            <a:pPr lvl="0"/>
            <a:r>
              <a:rPr lang="nl-NL"/>
              <a:t>[Tekst]</a:t>
            </a:r>
          </a:p>
        </p:txBody>
      </p:sp>
      <p:sp>
        <p:nvSpPr>
          <p:cNvPr id="8" name="Tijdelijke aanduiding voor afbeelding 6">
            <a:extLst>
              <a:ext uri="{FF2B5EF4-FFF2-40B4-BE49-F238E27FC236}">
                <a16:creationId xmlns:a16="http://schemas.microsoft.com/office/drawing/2014/main" id="{5983A4B9-C6A2-4041-9505-DD03C21E0DFF}"/>
              </a:ext>
            </a:extLst>
          </p:cNvPr>
          <p:cNvSpPr>
            <a:spLocks noGrp="1"/>
          </p:cNvSpPr>
          <p:nvPr>
            <p:ph type="pic" sz="quarter" idx="11"/>
          </p:nvPr>
        </p:nvSpPr>
        <p:spPr>
          <a:xfrm>
            <a:off x="336860" y="3225961"/>
            <a:ext cx="2555619" cy="1475184"/>
          </a:xfrm>
          <a:ln w="12700">
            <a:solidFill>
              <a:schemeClr val="bg1">
                <a:lumMod val="85000"/>
              </a:schemeClr>
            </a:solidFill>
          </a:ln>
        </p:spPr>
        <p:txBody>
          <a:bodyPr/>
          <a:lstStyle>
            <a:lvl1pPr marL="0" indent="0">
              <a:buFontTx/>
              <a:buNone/>
              <a:defRPr b="0"/>
            </a:lvl1pPr>
          </a:lstStyle>
          <a:p>
            <a:r>
              <a:rPr lang="nl-NL"/>
              <a:t>Klik op het pictogram als u een afbeelding wilt toevoegen</a:t>
            </a:r>
          </a:p>
        </p:txBody>
      </p:sp>
      <p:sp>
        <p:nvSpPr>
          <p:cNvPr id="12" name="Tijdelijke aanduiding voor tekst 10">
            <a:extLst>
              <a:ext uri="{FF2B5EF4-FFF2-40B4-BE49-F238E27FC236}">
                <a16:creationId xmlns:a16="http://schemas.microsoft.com/office/drawing/2014/main" id="{42ABD6EF-A4F8-43A7-AEBA-E1E19E0462F8}"/>
              </a:ext>
            </a:extLst>
          </p:cNvPr>
          <p:cNvSpPr>
            <a:spLocks noGrp="1"/>
          </p:cNvSpPr>
          <p:nvPr>
            <p:ph type="body" sz="quarter" idx="14" hasCustomPrompt="1"/>
          </p:nvPr>
        </p:nvSpPr>
        <p:spPr>
          <a:xfrm>
            <a:off x="3216429" y="3429000"/>
            <a:ext cx="7918818" cy="1260376"/>
          </a:xfrm>
        </p:spPr>
        <p:txBody>
          <a:bodyPr/>
          <a:lstStyle>
            <a:lvl1pPr marL="0" indent="0">
              <a:lnSpc>
                <a:spcPct val="140000"/>
              </a:lnSpc>
              <a:buFontTx/>
              <a:buNone/>
              <a:defRPr sz="1500" b="0">
                <a:solidFill>
                  <a:schemeClr val="tx1"/>
                </a:solidFill>
              </a:defRPr>
            </a:lvl1pPr>
            <a:lvl2pPr marL="0" indent="0">
              <a:lnSpc>
                <a:spcPct val="140000"/>
              </a:lnSpc>
              <a:buFontTx/>
              <a:buNone/>
              <a:defRPr sz="1500" b="0">
                <a:solidFill>
                  <a:schemeClr val="tx1"/>
                </a:solidFill>
              </a:defRPr>
            </a:lvl2pPr>
            <a:lvl3pPr marL="0" indent="0">
              <a:lnSpc>
                <a:spcPct val="140000"/>
              </a:lnSpc>
              <a:buFontTx/>
              <a:buNone/>
              <a:defRPr sz="1500" b="0">
                <a:solidFill>
                  <a:schemeClr val="tx1"/>
                </a:solidFill>
              </a:defRPr>
            </a:lvl3pPr>
            <a:lvl4pPr marL="0" indent="0">
              <a:lnSpc>
                <a:spcPct val="140000"/>
              </a:lnSpc>
              <a:buFontTx/>
              <a:buNone/>
              <a:defRPr sz="1500" b="0">
                <a:solidFill>
                  <a:schemeClr val="tx1"/>
                </a:solidFill>
              </a:defRPr>
            </a:lvl4pPr>
            <a:lvl5pPr marL="0" indent="0">
              <a:lnSpc>
                <a:spcPct val="140000"/>
              </a:lnSpc>
              <a:buFontTx/>
              <a:buNone/>
              <a:defRPr sz="1500" b="0">
                <a:solidFill>
                  <a:schemeClr val="tx1"/>
                </a:solidFill>
              </a:defRPr>
            </a:lvl5pPr>
            <a:lvl6pPr marL="0" indent="0">
              <a:lnSpc>
                <a:spcPct val="140000"/>
              </a:lnSpc>
              <a:buFontTx/>
              <a:buNone/>
              <a:defRPr sz="1500" b="0">
                <a:solidFill>
                  <a:schemeClr val="tx1"/>
                </a:solidFill>
              </a:defRPr>
            </a:lvl6pPr>
            <a:lvl7pPr marL="0" indent="0">
              <a:lnSpc>
                <a:spcPct val="140000"/>
              </a:lnSpc>
              <a:buFontTx/>
              <a:buNone/>
              <a:defRPr sz="1500" b="0">
                <a:solidFill>
                  <a:schemeClr val="tx1"/>
                </a:solidFill>
              </a:defRPr>
            </a:lvl7pPr>
            <a:lvl8pPr marL="0" indent="0">
              <a:lnSpc>
                <a:spcPct val="140000"/>
              </a:lnSpc>
              <a:buFontTx/>
              <a:buNone/>
              <a:defRPr sz="1500" b="0">
                <a:solidFill>
                  <a:schemeClr val="tx1"/>
                </a:solidFill>
              </a:defRPr>
            </a:lvl8pPr>
            <a:lvl9pPr marL="0" indent="0">
              <a:lnSpc>
                <a:spcPct val="140000"/>
              </a:lnSpc>
              <a:buFontTx/>
              <a:buNone/>
              <a:defRPr sz="1500" b="0">
                <a:solidFill>
                  <a:schemeClr val="tx1"/>
                </a:solidFill>
              </a:defRPr>
            </a:lvl9pPr>
          </a:lstStyle>
          <a:p>
            <a:pPr lvl="0"/>
            <a:r>
              <a:rPr lang="nl-NL"/>
              <a:t>[Tekst]</a:t>
            </a:r>
          </a:p>
        </p:txBody>
      </p:sp>
      <p:sp>
        <p:nvSpPr>
          <p:cNvPr id="9" name="Tijdelijke aanduiding voor afbeelding 6">
            <a:extLst>
              <a:ext uri="{FF2B5EF4-FFF2-40B4-BE49-F238E27FC236}">
                <a16:creationId xmlns:a16="http://schemas.microsoft.com/office/drawing/2014/main" id="{ECBEAE3E-4109-4B10-8CF4-5C0D7BCBE7AC}"/>
              </a:ext>
            </a:extLst>
          </p:cNvPr>
          <p:cNvSpPr>
            <a:spLocks noGrp="1"/>
          </p:cNvSpPr>
          <p:nvPr>
            <p:ph type="pic" sz="quarter" idx="12"/>
          </p:nvPr>
        </p:nvSpPr>
        <p:spPr>
          <a:xfrm>
            <a:off x="325612" y="4869160"/>
            <a:ext cx="2555619" cy="1475184"/>
          </a:xfrm>
          <a:ln w="12700">
            <a:solidFill>
              <a:schemeClr val="bg1">
                <a:lumMod val="85000"/>
              </a:schemeClr>
            </a:solidFill>
          </a:ln>
        </p:spPr>
        <p:txBody>
          <a:bodyPr/>
          <a:lstStyle>
            <a:lvl1pPr marL="0" indent="0">
              <a:buFontTx/>
              <a:buNone/>
              <a:defRPr b="0"/>
            </a:lvl1pPr>
          </a:lstStyle>
          <a:p>
            <a:r>
              <a:rPr lang="nl-NL"/>
              <a:t>Klik op het pictogram als u een afbeelding wilt toevoegen</a:t>
            </a:r>
          </a:p>
        </p:txBody>
      </p:sp>
      <p:sp>
        <p:nvSpPr>
          <p:cNvPr id="16" name="Tijdelijke aanduiding voor tekst 10">
            <a:extLst>
              <a:ext uri="{FF2B5EF4-FFF2-40B4-BE49-F238E27FC236}">
                <a16:creationId xmlns:a16="http://schemas.microsoft.com/office/drawing/2014/main" id="{97EDA072-9202-4A1C-87E7-BA6A623BDF9A}"/>
              </a:ext>
            </a:extLst>
          </p:cNvPr>
          <p:cNvSpPr>
            <a:spLocks noGrp="1"/>
          </p:cNvSpPr>
          <p:nvPr>
            <p:ph type="body" sz="quarter" idx="15" hasCustomPrompt="1"/>
          </p:nvPr>
        </p:nvSpPr>
        <p:spPr>
          <a:xfrm>
            <a:off x="3227498" y="5044522"/>
            <a:ext cx="7907750" cy="1260376"/>
          </a:xfrm>
        </p:spPr>
        <p:txBody>
          <a:bodyPr/>
          <a:lstStyle>
            <a:lvl1pPr marL="0" indent="0">
              <a:lnSpc>
                <a:spcPct val="140000"/>
              </a:lnSpc>
              <a:buFontTx/>
              <a:buNone/>
              <a:defRPr sz="1500" b="0">
                <a:solidFill>
                  <a:schemeClr val="tx1"/>
                </a:solidFill>
              </a:defRPr>
            </a:lvl1pPr>
            <a:lvl2pPr marL="0" indent="0">
              <a:lnSpc>
                <a:spcPct val="140000"/>
              </a:lnSpc>
              <a:buFontTx/>
              <a:buNone/>
              <a:defRPr sz="1500" b="0">
                <a:solidFill>
                  <a:schemeClr val="tx1"/>
                </a:solidFill>
              </a:defRPr>
            </a:lvl2pPr>
            <a:lvl3pPr marL="0" indent="0">
              <a:lnSpc>
                <a:spcPct val="140000"/>
              </a:lnSpc>
              <a:buFontTx/>
              <a:buNone/>
              <a:defRPr sz="1500" b="0">
                <a:solidFill>
                  <a:schemeClr val="tx1"/>
                </a:solidFill>
              </a:defRPr>
            </a:lvl3pPr>
            <a:lvl4pPr marL="0" indent="0">
              <a:lnSpc>
                <a:spcPct val="140000"/>
              </a:lnSpc>
              <a:buFontTx/>
              <a:buNone/>
              <a:defRPr sz="1500" b="0">
                <a:solidFill>
                  <a:schemeClr val="tx1"/>
                </a:solidFill>
              </a:defRPr>
            </a:lvl4pPr>
            <a:lvl5pPr marL="0" indent="0">
              <a:lnSpc>
                <a:spcPct val="140000"/>
              </a:lnSpc>
              <a:buFontTx/>
              <a:buNone/>
              <a:defRPr sz="1500" b="0">
                <a:solidFill>
                  <a:schemeClr val="tx1"/>
                </a:solidFill>
              </a:defRPr>
            </a:lvl5pPr>
            <a:lvl6pPr marL="0" indent="0">
              <a:lnSpc>
                <a:spcPct val="140000"/>
              </a:lnSpc>
              <a:buFontTx/>
              <a:buNone/>
              <a:defRPr sz="1500" b="0">
                <a:solidFill>
                  <a:schemeClr val="tx1"/>
                </a:solidFill>
              </a:defRPr>
            </a:lvl6pPr>
            <a:lvl7pPr marL="0" indent="0">
              <a:lnSpc>
                <a:spcPct val="140000"/>
              </a:lnSpc>
              <a:buFontTx/>
              <a:buNone/>
              <a:defRPr sz="1500" b="0">
                <a:solidFill>
                  <a:schemeClr val="tx1"/>
                </a:solidFill>
              </a:defRPr>
            </a:lvl7pPr>
            <a:lvl8pPr marL="0" indent="0">
              <a:lnSpc>
                <a:spcPct val="140000"/>
              </a:lnSpc>
              <a:buFontTx/>
              <a:buNone/>
              <a:defRPr sz="1500" b="0">
                <a:solidFill>
                  <a:schemeClr val="tx1"/>
                </a:solidFill>
              </a:defRPr>
            </a:lvl8pPr>
            <a:lvl9pPr marL="0" indent="0">
              <a:lnSpc>
                <a:spcPct val="140000"/>
              </a:lnSpc>
              <a:buFontTx/>
              <a:buNone/>
              <a:defRPr sz="1500" b="0">
                <a:solidFill>
                  <a:schemeClr val="tx1"/>
                </a:solidFill>
              </a:defRPr>
            </a:lvl9pPr>
          </a:lstStyle>
          <a:p>
            <a:pPr lvl="0"/>
            <a:r>
              <a:rPr lang="nl-NL"/>
              <a:t>[Tekst]</a:t>
            </a:r>
          </a:p>
        </p:txBody>
      </p:sp>
      <p:sp>
        <p:nvSpPr>
          <p:cNvPr id="13" name="Tijdelijke aanduiding voor titel 1">
            <a:extLst>
              <a:ext uri="{FF2B5EF4-FFF2-40B4-BE49-F238E27FC236}">
                <a16:creationId xmlns:a16="http://schemas.microsoft.com/office/drawing/2014/main" id="{52FD671F-7118-4BEE-8BAD-A1ED2EB7FF04}"/>
              </a:ext>
            </a:extLst>
          </p:cNvPr>
          <p:cNvSpPr>
            <a:spLocks noGrp="1"/>
          </p:cNvSpPr>
          <p:nvPr>
            <p:ph type="title"/>
          </p:nvPr>
        </p:nvSpPr>
        <p:spPr bwMode="gray">
          <a:xfrm>
            <a:off x="336860" y="332657"/>
            <a:ext cx="10798387" cy="936104"/>
          </a:xfrm>
          <a:prstGeom prst="rect">
            <a:avLst/>
          </a:prstGeom>
        </p:spPr>
        <p:txBody>
          <a:bodyPr vert="horz" lIns="0" tIns="0" rIns="0" bIns="0" rtlCol="0" anchor="t">
            <a:noAutofit/>
          </a:bodyPr>
          <a:lstStyle/>
          <a:p>
            <a:r>
              <a:rPr lang="nl-NL" noProof="1"/>
              <a:t>Klik om stijl te bewerken</a:t>
            </a:r>
          </a:p>
        </p:txBody>
      </p:sp>
    </p:spTree>
    <p:extLst>
      <p:ext uri="{BB962C8B-B14F-4D97-AF65-F5344CB8AC3E}">
        <p14:creationId xmlns:p14="http://schemas.microsoft.com/office/powerpoint/2010/main" val="147849586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28"/>
          </p:nvPr>
        </p:nvSpPr>
        <p:spPr/>
        <p:txBody>
          <a:bodyPr/>
          <a:lstStyle/>
          <a:p>
            <a:fld id="{1336C48C-F87C-4E4B-81EF-5027B17D1F61}" type="slidenum">
              <a:rPr lang="nl-NL" noProof="1" smtClean="0"/>
              <a:pPr/>
              <a:t>‹#›</a:t>
            </a:fld>
            <a:endParaRPr lang="nl-NL" noProof="1"/>
          </a:p>
        </p:txBody>
      </p:sp>
      <p:sp>
        <p:nvSpPr>
          <p:cNvPr id="4" name="Titel 3">
            <a:extLst>
              <a:ext uri="{FF2B5EF4-FFF2-40B4-BE49-F238E27FC236}">
                <a16:creationId xmlns:a16="http://schemas.microsoft.com/office/drawing/2014/main" id="{EFF56104-74CE-4D24-9753-26367DD87476}"/>
              </a:ext>
            </a:extLst>
          </p:cNvPr>
          <p:cNvSpPr>
            <a:spLocks noGrp="1"/>
          </p:cNvSpPr>
          <p:nvPr>
            <p:ph type="title"/>
          </p:nvPr>
        </p:nvSpPr>
        <p:spPr bwMode="gray">
          <a:xfrm>
            <a:off x="336859" y="404665"/>
            <a:ext cx="10798388" cy="816212"/>
          </a:xfrm>
        </p:spPr>
        <p:txBody>
          <a:bodyPr/>
          <a:lstStyle>
            <a:lvl1pPr>
              <a:defRPr sz="2799"/>
            </a:lvl1pPr>
          </a:lstStyle>
          <a:p>
            <a:r>
              <a:rPr lang="nl-NL"/>
              <a:t>Klik om stijl te bewerken</a:t>
            </a:r>
          </a:p>
        </p:txBody>
      </p:sp>
      <p:sp>
        <p:nvSpPr>
          <p:cNvPr id="36" name="***Vrije vorm: vorm 35">
            <a:extLst>
              <a:ext uri="{FF2B5EF4-FFF2-40B4-BE49-F238E27FC236}">
                <a16:creationId xmlns:a16="http://schemas.microsoft.com/office/drawing/2014/main" id="{3D8A407C-94AA-423F-950C-92C6B452D887}"/>
              </a:ext>
            </a:extLst>
          </p:cNvPr>
          <p:cNvSpPr>
            <a:spLocks noGrp="1"/>
          </p:cNvSpPr>
          <p:nvPr>
            <p:ph type="body" sz="quarter" idx="16" hasCustomPrompt="1"/>
          </p:nvPr>
        </p:nvSpPr>
        <p:spPr bwMode="gray">
          <a:xfrm>
            <a:off x="336860" y="1696807"/>
            <a:ext cx="3657579" cy="755959"/>
          </a:xfrm>
          <a:custGeom>
            <a:avLst/>
            <a:gdLst>
              <a:gd name="connsiteX0" fmla="*/ 125872 w 3338923"/>
              <a:gd name="connsiteY0" fmla="*/ 0 h 755959"/>
              <a:gd name="connsiteX1" fmla="*/ 3338923 w 3338923"/>
              <a:gd name="connsiteY1" fmla="*/ 0 h 755959"/>
              <a:gd name="connsiteX2" fmla="*/ 3338923 w 3338923"/>
              <a:gd name="connsiteY2" fmla="*/ 755959 h 755959"/>
              <a:gd name="connsiteX3" fmla="*/ 125669 w 3338923"/>
              <a:gd name="connsiteY3" fmla="*/ 755959 h 755959"/>
              <a:gd name="connsiteX4" fmla="*/ 76826 w 3338923"/>
              <a:gd name="connsiteY4" fmla="*/ 746098 h 755959"/>
              <a:gd name="connsiteX5" fmla="*/ 9771 w 3338923"/>
              <a:gd name="connsiteY5" fmla="*/ 679043 h 755959"/>
              <a:gd name="connsiteX6" fmla="*/ 0 w 3338923"/>
              <a:gd name="connsiteY6" fmla="*/ 630646 h 755959"/>
              <a:gd name="connsiteX7" fmla="*/ 0 w 3338923"/>
              <a:gd name="connsiteY7" fmla="*/ 125354 h 755959"/>
              <a:gd name="connsiteX8" fmla="*/ 9771 w 3338923"/>
              <a:gd name="connsiteY8" fmla="*/ 76957 h 755959"/>
              <a:gd name="connsiteX9" fmla="*/ 125872 w 3338923"/>
              <a:gd name="connsiteY9" fmla="*/ 0 h 75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8923" h="755959">
                <a:moveTo>
                  <a:pt x="125872" y="0"/>
                </a:moveTo>
                <a:lnTo>
                  <a:pt x="3338923" y="0"/>
                </a:lnTo>
                <a:lnTo>
                  <a:pt x="3338923" y="755959"/>
                </a:lnTo>
                <a:lnTo>
                  <a:pt x="125669" y="755959"/>
                </a:lnTo>
                <a:lnTo>
                  <a:pt x="76826" y="746098"/>
                </a:lnTo>
                <a:cubicBezTo>
                  <a:pt x="46676" y="733346"/>
                  <a:pt x="22523" y="709193"/>
                  <a:pt x="9771" y="679043"/>
                </a:cubicBezTo>
                <a:lnTo>
                  <a:pt x="0" y="630646"/>
                </a:lnTo>
                <a:lnTo>
                  <a:pt x="0" y="125354"/>
                </a:lnTo>
                <a:lnTo>
                  <a:pt x="9771" y="76957"/>
                </a:lnTo>
                <a:cubicBezTo>
                  <a:pt x="28899" y="31732"/>
                  <a:pt x="73680" y="0"/>
                  <a:pt x="125872" y="0"/>
                </a:cubicBezTo>
                <a:close/>
              </a:path>
            </a:pathLst>
          </a:custGeom>
          <a:solidFill>
            <a:schemeClr val="tx2"/>
          </a:solidFill>
        </p:spPr>
        <p:txBody>
          <a:bodyPr wrap="square" lIns="234000" tIns="90000" rIns="90000">
            <a:noAutofit/>
          </a:bodyPr>
          <a:lstStyle>
            <a:lvl1pPr marL="0" indent="0">
              <a:buFontTx/>
              <a:buNone/>
              <a:defRPr sz="1500" b="0">
                <a:solidFill>
                  <a:schemeClr val="bg1"/>
                </a:solidFill>
              </a:defRPr>
            </a:lvl1pPr>
            <a:lvl2pPr marL="0" indent="0">
              <a:buFontTx/>
              <a:buNone/>
              <a:defRPr sz="1500">
                <a:solidFill>
                  <a:schemeClr val="bg1"/>
                </a:solidFill>
              </a:defRPr>
            </a:lvl2pPr>
            <a:lvl3pPr marL="0" indent="0">
              <a:buFontTx/>
              <a:buNone/>
              <a:defRPr sz="1500">
                <a:solidFill>
                  <a:schemeClr val="bg1"/>
                </a:solidFill>
              </a:defRPr>
            </a:lvl3pPr>
            <a:lvl4pPr marL="0">
              <a:buFontTx/>
              <a:buNone/>
              <a:defRPr sz="1500">
                <a:solidFill>
                  <a:schemeClr val="bg1"/>
                </a:solidFill>
              </a:defRPr>
            </a:lvl4pPr>
            <a:lvl5pPr marL="0">
              <a:buFontTx/>
              <a:buNone/>
              <a:defRPr sz="1500">
                <a:solidFill>
                  <a:schemeClr val="bg1"/>
                </a:solidFill>
              </a:defRPr>
            </a:lvl5pPr>
          </a:lstStyle>
          <a:p>
            <a:pPr lvl="0"/>
            <a:r>
              <a:rPr lang="nl-NL"/>
              <a:t>[Tekst]</a:t>
            </a:r>
          </a:p>
        </p:txBody>
      </p:sp>
      <p:sp>
        <p:nvSpPr>
          <p:cNvPr id="38" name="Tijdelijke aanduiding voor tekst 37">
            <a:extLst>
              <a:ext uri="{FF2B5EF4-FFF2-40B4-BE49-F238E27FC236}">
                <a16:creationId xmlns:a16="http://schemas.microsoft.com/office/drawing/2014/main" id="{F5C39ADD-ECD9-4CD6-9044-28EE674B6776}"/>
              </a:ext>
            </a:extLst>
          </p:cNvPr>
          <p:cNvSpPr>
            <a:spLocks noGrp="1"/>
          </p:cNvSpPr>
          <p:nvPr>
            <p:ph type="body" sz="quarter" idx="17" hasCustomPrompt="1"/>
          </p:nvPr>
        </p:nvSpPr>
        <p:spPr bwMode="gray">
          <a:xfrm>
            <a:off x="3674914" y="1696806"/>
            <a:ext cx="7460334" cy="755650"/>
          </a:xfrm>
          <a:solidFill>
            <a:schemeClr val="bg1">
              <a:lumMod val="95000"/>
            </a:schemeClr>
          </a:solidFill>
          <a:ln>
            <a:solidFill>
              <a:schemeClr val="bg1">
                <a:lumMod val="95000"/>
              </a:schemeClr>
            </a:solidFill>
          </a:ln>
        </p:spPr>
        <p:txBody>
          <a:bodyPr lIns="216000" tIns="90000" anchor="t" anchorCtr="0"/>
          <a:lstStyle>
            <a:lvl1pPr marL="0">
              <a:defRPr sz="1500" b="0">
                <a:solidFill>
                  <a:schemeClr val="accent1"/>
                </a:solidFill>
              </a:defRPr>
            </a:lvl1pPr>
            <a:lvl2pPr marL="0">
              <a:defRPr sz="1500" b="0">
                <a:solidFill>
                  <a:schemeClr val="accent1"/>
                </a:solidFill>
              </a:defRPr>
            </a:lvl2pPr>
            <a:lvl3pPr marL="0">
              <a:defRPr sz="1500" b="0">
                <a:solidFill>
                  <a:schemeClr val="accent1"/>
                </a:solidFill>
              </a:defRPr>
            </a:lvl3pPr>
            <a:lvl4pPr marL="0">
              <a:defRPr sz="1500" b="0">
                <a:solidFill>
                  <a:schemeClr val="accent1"/>
                </a:solidFill>
              </a:defRPr>
            </a:lvl4pPr>
            <a:lvl5pPr marL="0">
              <a:defRPr sz="1500" b="0">
                <a:solidFill>
                  <a:schemeClr val="accent1"/>
                </a:solidFill>
              </a:defRPr>
            </a:lvl5pPr>
            <a:lvl6pPr marL="0">
              <a:defRPr b="0">
                <a:solidFill>
                  <a:schemeClr val="accent1"/>
                </a:solidFill>
              </a:defRPr>
            </a:lvl6pPr>
            <a:lvl7pPr marL="0">
              <a:defRPr b="0">
                <a:solidFill>
                  <a:schemeClr val="accent1"/>
                </a:solidFill>
              </a:defRPr>
            </a:lvl7pPr>
            <a:lvl8pPr marL="0">
              <a:defRPr b="0">
                <a:solidFill>
                  <a:schemeClr val="accent1"/>
                </a:solidFill>
              </a:defRPr>
            </a:lvl8pPr>
            <a:lvl9pPr marL="0">
              <a:defRPr b="0">
                <a:solidFill>
                  <a:schemeClr val="accent1"/>
                </a:solidFill>
              </a:defRPr>
            </a:lvl9pPr>
          </a:lstStyle>
          <a:p>
            <a:pPr lvl="0"/>
            <a:r>
              <a:rPr lang="nl-NL"/>
              <a:t>[Tekst]</a:t>
            </a:r>
          </a:p>
        </p:txBody>
      </p:sp>
      <p:sp>
        <p:nvSpPr>
          <p:cNvPr id="43" name="***Vrije vorm: vorm 35">
            <a:extLst>
              <a:ext uri="{FF2B5EF4-FFF2-40B4-BE49-F238E27FC236}">
                <a16:creationId xmlns:a16="http://schemas.microsoft.com/office/drawing/2014/main" id="{8B8F7191-BE1D-4BBA-8FDF-B59A968C4092}"/>
              </a:ext>
            </a:extLst>
          </p:cNvPr>
          <p:cNvSpPr>
            <a:spLocks noGrp="1"/>
          </p:cNvSpPr>
          <p:nvPr>
            <p:ph type="body" sz="quarter" idx="18" hasCustomPrompt="1"/>
          </p:nvPr>
        </p:nvSpPr>
        <p:spPr bwMode="gray">
          <a:xfrm>
            <a:off x="336860" y="2492897"/>
            <a:ext cx="3657579" cy="755959"/>
          </a:xfrm>
          <a:custGeom>
            <a:avLst/>
            <a:gdLst>
              <a:gd name="connsiteX0" fmla="*/ 125872 w 3338923"/>
              <a:gd name="connsiteY0" fmla="*/ 0 h 755959"/>
              <a:gd name="connsiteX1" fmla="*/ 3338923 w 3338923"/>
              <a:gd name="connsiteY1" fmla="*/ 0 h 755959"/>
              <a:gd name="connsiteX2" fmla="*/ 3338923 w 3338923"/>
              <a:gd name="connsiteY2" fmla="*/ 755959 h 755959"/>
              <a:gd name="connsiteX3" fmla="*/ 125669 w 3338923"/>
              <a:gd name="connsiteY3" fmla="*/ 755959 h 755959"/>
              <a:gd name="connsiteX4" fmla="*/ 76826 w 3338923"/>
              <a:gd name="connsiteY4" fmla="*/ 746098 h 755959"/>
              <a:gd name="connsiteX5" fmla="*/ 9771 w 3338923"/>
              <a:gd name="connsiteY5" fmla="*/ 679043 h 755959"/>
              <a:gd name="connsiteX6" fmla="*/ 0 w 3338923"/>
              <a:gd name="connsiteY6" fmla="*/ 630646 h 755959"/>
              <a:gd name="connsiteX7" fmla="*/ 0 w 3338923"/>
              <a:gd name="connsiteY7" fmla="*/ 125354 h 755959"/>
              <a:gd name="connsiteX8" fmla="*/ 9771 w 3338923"/>
              <a:gd name="connsiteY8" fmla="*/ 76957 h 755959"/>
              <a:gd name="connsiteX9" fmla="*/ 125872 w 3338923"/>
              <a:gd name="connsiteY9" fmla="*/ 0 h 75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8923" h="755959">
                <a:moveTo>
                  <a:pt x="125872" y="0"/>
                </a:moveTo>
                <a:lnTo>
                  <a:pt x="3338923" y="0"/>
                </a:lnTo>
                <a:lnTo>
                  <a:pt x="3338923" y="755959"/>
                </a:lnTo>
                <a:lnTo>
                  <a:pt x="125669" y="755959"/>
                </a:lnTo>
                <a:lnTo>
                  <a:pt x="76826" y="746098"/>
                </a:lnTo>
                <a:cubicBezTo>
                  <a:pt x="46676" y="733346"/>
                  <a:pt x="22523" y="709193"/>
                  <a:pt x="9771" y="679043"/>
                </a:cubicBezTo>
                <a:lnTo>
                  <a:pt x="0" y="630646"/>
                </a:lnTo>
                <a:lnTo>
                  <a:pt x="0" y="125354"/>
                </a:lnTo>
                <a:lnTo>
                  <a:pt x="9771" y="76957"/>
                </a:lnTo>
                <a:cubicBezTo>
                  <a:pt x="28899" y="31732"/>
                  <a:pt x="73680" y="0"/>
                  <a:pt x="125872" y="0"/>
                </a:cubicBezTo>
                <a:close/>
              </a:path>
            </a:pathLst>
          </a:custGeom>
          <a:solidFill>
            <a:schemeClr val="tx2"/>
          </a:solidFill>
        </p:spPr>
        <p:txBody>
          <a:bodyPr wrap="square" lIns="234000" tIns="90000" rIns="90000">
            <a:noAutofit/>
          </a:bodyPr>
          <a:lstStyle>
            <a:lvl1pPr marL="0" indent="0">
              <a:buFontTx/>
              <a:buNone/>
              <a:defRPr sz="1500" b="0">
                <a:solidFill>
                  <a:schemeClr val="bg1"/>
                </a:solidFill>
              </a:defRPr>
            </a:lvl1pPr>
            <a:lvl2pPr marL="0" indent="0">
              <a:buFontTx/>
              <a:buNone/>
              <a:defRPr sz="1500">
                <a:solidFill>
                  <a:schemeClr val="bg1"/>
                </a:solidFill>
              </a:defRPr>
            </a:lvl2pPr>
            <a:lvl3pPr marL="0" indent="0">
              <a:buFontTx/>
              <a:buNone/>
              <a:defRPr sz="1500">
                <a:solidFill>
                  <a:schemeClr val="bg1"/>
                </a:solidFill>
              </a:defRPr>
            </a:lvl3pPr>
            <a:lvl4pPr marL="0">
              <a:buFontTx/>
              <a:buNone/>
              <a:defRPr sz="1500">
                <a:solidFill>
                  <a:schemeClr val="bg1"/>
                </a:solidFill>
              </a:defRPr>
            </a:lvl4pPr>
            <a:lvl5pPr marL="0">
              <a:buFontTx/>
              <a:buNone/>
              <a:defRPr sz="1500">
                <a:solidFill>
                  <a:schemeClr val="bg1"/>
                </a:solidFill>
              </a:defRPr>
            </a:lvl5pPr>
          </a:lstStyle>
          <a:p>
            <a:pPr lvl="0"/>
            <a:r>
              <a:rPr lang="nl-NL"/>
              <a:t>[Tekst]</a:t>
            </a:r>
          </a:p>
        </p:txBody>
      </p:sp>
      <p:sp>
        <p:nvSpPr>
          <p:cNvPr id="44" name="Tijdelijke aanduiding voor tekst 37">
            <a:extLst>
              <a:ext uri="{FF2B5EF4-FFF2-40B4-BE49-F238E27FC236}">
                <a16:creationId xmlns:a16="http://schemas.microsoft.com/office/drawing/2014/main" id="{6B4B9AFC-C455-4EBF-8CDE-4CEC52E23608}"/>
              </a:ext>
            </a:extLst>
          </p:cNvPr>
          <p:cNvSpPr>
            <a:spLocks noGrp="1"/>
          </p:cNvSpPr>
          <p:nvPr>
            <p:ph type="body" sz="quarter" idx="19" hasCustomPrompt="1"/>
          </p:nvPr>
        </p:nvSpPr>
        <p:spPr bwMode="gray">
          <a:xfrm>
            <a:off x="3674914" y="2492896"/>
            <a:ext cx="7460334" cy="755650"/>
          </a:xfrm>
          <a:solidFill>
            <a:schemeClr val="bg1">
              <a:lumMod val="95000"/>
            </a:schemeClr>
          </a:solidFill>
          <a:ln>
            <a:solidFill>
              <a:schemeClr val="bg1">
                <a:lumMod val="95000"/>
              </a:schemeClr>
            </a:solidFill>
          </a:ln>
        </p:spPr>
        <p:txBody>
          <a:bodyPr lIns="216000" tIns="90000" anchor="t" anchorCtr="0"/>
          <a:lstStyle>
            <a:lvl1pPr marL="0">
              <a:defRPr sz="1500" b="0">
                <a:solidFill>
                  <a:schemeClr val="accent1"/>
                </a:solidFill>
              </a:defRPr>
            </a:lvl1pPr>
            <a:lvl2pPr marL="0">
              <a:defRPr sz="1500" b="0">
                <a:solidFill>
                  <a:schemeClr val="accent1"/>
                </a:solidFill>
              </a:defRPr>
            </a:lvl2pPr>
            <a:lvl3pPr marL="0">
              <a:defRPr sz="1500" b="0">
                <a:solidFill>
                  <a:schemeClr val="accent1"/>
                </a:solidFill>
              </a:defRPr>
            </a:lvl3pPr>
            <a:lvl4pPr marL="0">
              <a:defRPr sz="1500" b="0">
                <a:solidFill>
                  <a:schemeClr val="accent1"/>
                </a:solidFill>
              </a:defRPr>
            </a:lvl4pPr>
            <a:lvl5pPr marL="0">
              <a:defRPr sz="1500" b="0">
                <a:solidFill>
                  <a:schemeClr val="accent1"/>
                </a:solidFill>
              </a:defRPr>
            </a:lvl5pPr>
            <a:lvl6pPr marL="0">
              <a:defRPr b="0">
                <a:solidFill>
                  <a:schemeClr val="accent1"/>
                </a:solidFill>
              </a:defRPr>
            </a:lvl6pPr>
            <a:lvl7pPr marL="0">
              <a:defRPr b="0">
                <a:solidFill>
                  <a:schemeClr val="accent1"/>
                </a:solidFill>
              </a:defRPr>
            </a:lvl7pPr>
            <a:lvl8pPr marL="0">
              <a:defRPr b="0">
                <a:solidFill>
                  <a:schemeClr val="accent1"/>
                </a:solidFill>
              </a:defRPr>
            </a:lvl8pPr>
            <a:lvl9pPr marL="0">
              <a:defRPr b="0">
                <a:solidFill>
                  <a:schemeClr val="accent1"/>
                </a:solidFill>
              </a:defRPr>
            </a:lvl9pPr>
          </a:lstStyle>
          <a:p>
            <a:pPr lvl="0"/>
            <a:r>
              <a:rPr lang="nl-NL"/>
              <a:t>[Tekst]</a:t>
            </a:r>
          </a:p>
        </p:txBody>
      </p:sp>
      <p:sp>
        <p:nvSpPr>
          <p:cNvPr id="45" name="***Vrije vorm: vorm 35">
            <a:extLst>
              <a:ext uri="{FF2B5EF4-FFF2-40B4-BE49-F238E27FC236}">
                <a16:creationId xmlns:a16="http://schemas.microsoft.com/office/drawing/2014/main" id="{F55BCBD5-5B44-4C44-8985-DD3B686F33DD}"/>
              </a:ext>
            </a:extLst>
          </p:cNvPr>
          <p:cNvSpPr>
            <a:spLocks noGrp="1"/>
          </p:cNvSpPr>
          <p:nvPr>
            <p:ph type="body" sz="quarter" idx="20" hasCustomPrompt="1"/>
          </p:nvPr>
        </p:nvSpPr>
        <p:spPr bwMode="gray">
          <a:xfrm>
            <a:off x="336860" y="3288987"/>
            <a:ext cx="3657579" cy="755959"/>
          </a:xfrm>
          <a:custGeom>
            <a:avLst/>
            <a:gdLst>
              <a:gd name="connsiteX0" fmla="*/ 125872 w 3338923"/>
              <a:gd name="connsiteY0" fmla="*/ 0 h 755959"/>
              <a:gd name="connsiteX1" fmla="*/ 3338923 w 3338923"/>
              <a:gd name="connsiteY1" fmla="*/ 0 h 755959"/>
              <a:gd name="connsiteX2" fmla="*/ 3338923 w 3338923"/>
              <a:gd name="connsiteY2" fmla="*/ 755959 h 755959"/>
              <a:gd name="connsiteX3" fmla="*/ 125669 w 3338923"/>
              <a:gd name="connsiteY3" fmla="*/ 755959 h 755959"/>
              <a:gd name="connsiteX4" fmla="*/ 76826 w 3338923"/>
              <a:gd name="connsiteY4" fmla="*/ 746098 h 755959"/>
              <a:gd name="connsiteX5" fmla="*/ 9771 w 3338923"/>
              <a:gd name="connsiteY5" fmla="*/ 679043 h 755959"/>
              <a:gd name="connsiteX6" fmla="*/ 0 w 3338923"/>
              <a:gd name="connsiteY6" fmla="*/ 630646 h 755959"/>
              <a:gd name="connsiteX7" fmla="*/ 0 w 3338923"/>
              <a:gd name="connsiteY7" fmla="*/ 125354 h 755959"/>
              <a:gd name="connsiteX8" fmla="*/ 9771 w 3338923"/>
              <a:gd name="connsiteY8" fmla="*/ 76957 h 755959"/>
              <a:gd name="connsiteX9" fmla="*/ 125872 w 3338923"/>
              <a:gd name="connsiteY9" fmla="*/ 0 h 75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8923" h="755959">
                <a:moveTo>
                  <a:pt x="125872" y="0"/>
                </a:moveTo>
                <a:lnTo>
                  <a:pt x="3338923" y="0"/>
                </a:lnTo>
                <a:lnTo>
                  <a:pt x="3338923" y="755959"/>
                </a:lnTo>
                <a:lnTo>
                  <a:pt x="125669" y="755959"/>
                </a:lnTo>
                <a:lnTo>
                  <a:pt x="76826" y="746098"/>
                </a:lnTo>
                <a:cubicBezTo>
                  <a:pt x="46676" y="733346"/>
                  <a:pt x="22523" y="709193"/>
                  <a:pt x="9771" y="679043"/>
                </a:cubicBezTo>
                <a:lnTo>
                  <a:pt x="0" y="630646"/>
                </a:lnTo>
                <a:lnTo>
                  <a:pt x="0" y="125354"/>
                </a:lnTo>
                <a:lnTo>
                  <a:pt x="9771" y="76957"/>
                </a:lnTo>
                <a:cubicBezTo>
                  <a:pt x="28899" y="31732"/>
                  <a:pt x="73680" y="0"/>
                  <a:pt x="125872" y="0"/>
                </a:cubicBezTo>
                <a:close/>
              </a:path>
            </a:pathLst>
          </a:custGeom>
          <a:solidFill>
            <a:schemeClr val="tx2"/>
          </a:solidFill>
        </p:spPr>
        <p:txBody>
          <a:bodyPr wrap="square" lIns="234000" tIns="90000" rIns="90000">
            <a:noAutofit/>
          </a:bodyPr>
          <a:lstStyle>
            <a:lvl1pPr marL="0" indent="0">
              <a:buFontTx/>
              <a:buNone/>
              <a:defRPr sz="1500" b="0">
                <a:solidFill>
                  <a:schemeClr val="bg1"/>
                </a:solidFill>
              </a:defRPr>
            </a:lvl1pPr>
            <a:lvl2pPr marL="0" indent="0">
              <a:buFontTx/>
              <a:buNone/>
              <a:defRPr sz="1500">
                <a:solidFill>
                  <a:schemeClr val="bg1"/>
                </a:solidFill>
              </a:defRPr>
            </a:lvl2pPr>
            <a:lvl3pPr marL="0" indent="0">
              <a:buFontTx/>
              <a:buNone/>
              <a:defRPr sz="1500">
                <a:solidFill>
                  <a:schemeClr val="bg1"/>
                </a:solidFill>
              </a:defRPr>
            </a:lvl3pPr>
            <a:lvl4pPr marL="0">
              <a:buFontTx/>
              <a:buNone/>
              <a:defRPr sz="1500">
                <a:solidFill>
                  <a:schemeClr val="bg1"/>
                </a:solidFill>
              </a:defRPr>
            </a:lvl4pPr>
            <a:lvl5pPr marL="0">
              <a:buFontTx/>
              <a:buNone/>
              <a:defRPr sz="1500">
                <a:solidFill>
                  <a:schemeClr val="bg1"/>
                </a:solidFill>
              </a:defRPr>
            </a:lvl5pPr>
          </a:lstStyle>
          <a:p>
            <a:pPr lvl="0"/>
            <a:r>
              <a:rPr lang="nl-NL"/>
              <a:t>[Tekst]</a:t>
            </a:r>
          </a:p>
        </p:txBody>
      </p:sp>
      <p:sp>
        <p:nvSpPr>
          <p:cNvPr id="46" name="Tijdelijke aanduiding voor tekst 37">
            <a:extLst>
              <a:ext uri="{FF2B5EF4-FFF2-40B4-BE49-F238E27FC236}">
                <a16:creationId xmlns:a16="http://schemas.microsoft.com/office/drawing/2014/main" id="{0C412E26-0392-4DB2-A241-E48F19DC01DD}"/>
              </a:ext>
            </a:extLst>
          </p:cNvPr>
          <p:cNvSpPr>
            <a:spLocks noGrp="1"/>
          </p:cNvSpPr>
          <p:nvPr>
            <p:ph type="body" sz="quarter" idx="21" hasCustomPrompt="1"/>
          </p:nvPr>
        </p:nvSpPr>
        <p:spPr bwMode="gray">
          <a:xfrm>
            <a:off x="3674914" y="3288986"/>
            <a:ext cx="7460334" cy="755650"/>
          </a:xfrm>
          <a:solidFill>
            <a:schemeClr val="bg1">
              <a:lumMod val="95000"/>
            </a:schemeClr>
          </a:solidFill>
          <a:ln>
            <a:solidFill>
              <a:schemeClr val="bg1">
                <a:lumMod val="95000"/>
              </a:schemeClr>
            </a:solidFill>
          </a:ln>
        </p:spPr>
        <p:txBody>
          <a:bodyPr lIns="216000" tIns="90000" anchor="t" anchorCtr="0"/>
          <a:lstStyle>
            <a:lvl1pPr marL="0">
              <a:defRPr sz="1500" b="0">
                <a:solidFill>
                  <a:schemeClr val="accent1"/>
                </a:solidFill>
              </a:defRPr>
            </a:lvl1pPr>
            <a:lvl2pPr marL="0">
              <a:defRPr sz="1500" b="0">
                <a:solidFill>
                  <a:schemeClr val="accent1"/>
                </a:solidFill>
              </a:defRPr>
            </a:lvl2pPr>
            <a:lvl3pPr marL="0">
              <a:defRPr sz="1500" b="0">
                <a:solidFill>
                  <a:schemeClr val="accent1"/>
                </a:solidFill>
              </a:defRPr>
            </a:lvl3pPr>
            <a:lvl4pPr marL="0">
              <a:defRPr sz="1500" b="0">
                <a:solidFill>
                  <a:schemeClr val="accent1"/>
                </a:solidFill>
              </a:defRPr>
            </a:lvl4pPr>
            <a:lvl5pPr marL="0">
              <a:defRPr sz="1500" b="0">
                <a:solidFill>
                  <a:schemeClr val="accent1"/>
                </a:solidFill>
              </a:defRPr>
            </a:lvl5pPr>
            <a:lvl6pPr marL="0">
              <a:defRPr b="0">
                <a:solidFill>
                  <a:schemeClr val="accent1"/>
                </a:solidFill>
              </a:defRPr>
            </a:lvl6pPr>
            <a:lvl7pPr marL="0">
              <a:defRPr b="0">
                <a:solidFill>
                  <a:schemeClr val="accent1"/>
                </a:solidFill>
              </a:defRPr>
            </a:lvl7pPr>
            <a:lvl8pPr marL="0">
              <a:defRPr b="0">
                <a:solidFill>
                  <a:schemeClr val="accent1"/>
                </a:solidFill>
              </a:defRPr>
            </a:lvl8pPr>
            <a:lvl9pPr marL="0">
              <a:defRPr b="0">
                <a:solidFill>
                  <a:schemeClr val="accent1"/>
                </a:solidFill>
              </a:defRPr>
            </a:lvl9pPr>
          </a:lstStyle>
          <a:p>
            <a:pPr lvl="0"/>
            <a:r>
              <a:rPr lang="nl-NL"/>
              <a:t>[Tekst]</a:t>
            </a:r>
          </a:p>
        </p:txBody>
      </p:sp>
      <p:sp>
        <p:nvSpPr>
          <p:cNvPr id="47" name="***Vrije vorm: vorm 35">
            <a:extLst>
              <a:ext uri="{FF2B5EF4-FFF2-40B4-BE49-F238E27FC236}">
                <a16:creationId xmlns:a16="http://schemas.microsoft.com/office/drawing/2014/main" id="{9DE47E93-6432-43AB-987F-0CC37B818A3C}"/>
              </a:ext>
            </a:extLst>
          </p:cNvPr>
          <p:cNvSpPr>
            <a:spLocks noGrp="1"/>
          </p:cNvSpPr>
          <p:nvPr>
            <p:ph type="body" sz="quarter" idx="22" hasCustomPrompt="1"/>
          </p:nvPr>
        </p:nvSpPr>
        <p:spPr bwMode="gray">
          <a:xfrm>
            <a:off x="336860" y="4085077"/>
            <a:ext cx="3657579" cy="755959"/>
          </a:xfrm>
          <a:custGeom>
            <a:avLst/>
            <a:gdLst>
              <a:gd name="connsiteX0" fmla="*/ 125872 w 3338923"/>
              <a:gd name="connsiteY0" fmla="*/ 0 h 755959"/>
              <a:gd name="connsiteX1" fmla="*/ 3338923 w 3338923"/>
              <a:gd name="connsiteY1" fmla="*/ 0 h 755959"/>
              <a:gd name="connsiteX2" fmla="*/ 3338923 w 3338923"/>
              <a:gd name="connsiteY2" fmla="*/ 755959 h 755959"/>
              <a:gd name="connsiteX3" fmla="*/ 125669 w 3338923"/>
              <a:gd name="connsiteY3" fmla="*/ 755959 h 755959"/>
              <a:gd name="connsiteX4" fmla="*/ 76826 w 3338923"/>
              <a:gd name="connsiteY4" fmla="*/ 746098 h 755959"/>
              <a:gd name="connsiteX5" fmla="*/ 9771 w 3338923"/>
              <a:gd name="connsiteY5" fmla="*/ 679043 h 755959"/>
              <a:gd name="connsiteX6" fmla="*/ 0 w 3338923"/>
              <a:gd name="connsiteY6" fmla="*/ 630646 h 755959"/>
              <a:gd name="connsiteX7" fmla="*/ 0 w 3338923"/>
              <a:gd name="connsiteY7" fmla="*/ 125354 h 755959"/>
              <a:gd name="connsiteX8" fmla="*/ 9771 w 3338923"/>
              <a:gd name="connsiteY8" fmla="*/ 76957 h 755959"/>
              <a:gd name="connsiteX9" fmla="*/ 125872 w 3338923"/>
              <a:gd name="connsiteY9" fmla="*/ 0 h 75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8923" h="755959">
                <a:moveTo>
                  <a:pt x="125872" y="0"/>
                </a:moveTo>
                <a:lnTo>
                  <a:pt x="3338923" y="0"/>
                </a:lnTo>
                <a:lnTo>
                  <a:pt x="3338923" y="755959"/>
                </a:lnTo>
                <a:lnTo>
                  <a:pt x="125669" y="755959"/>
                </a:lnTo>
                <a:lnTo>
                  <a:pt x="76826" y="746098"/>
                </a:lnTo>
                <a:cubicBezTo>
                  <a:pt x="46676" y="733346"/>
                  <a:pt x="22523" y="709193"/>
                  <a:pt x="9771" y="679043"/>
                </a:cubicBezTo>
                <a:lnTo>
                  <a:pt x="0" y="630646"/>
                </a:lnTo>
                <a:lnTo>
                  <a:pt x="0" y="125354"/>
                </a:lnTo>
                <a:lnTo>
                  <a:pt x="9771" y="76957"/>
                </a:lnTo>
                <a:cubicBezTo>
                  <a:pt x="28899" y="31732"/>
                  <a:pt x="73680" y="0"/>
                  <a:pt x="125872" y="0"/>
                </a:cubicBezTo>
                <a:close/>
              </a:path>
            </a:pathLst>
          </a:custGeom>
          <a:solidFill>
            <a:schemeClr val="tx2"/>
          </a:solidFill>
        </p:spPr>
        <p:txBody>
          <a:bodyPr wrap="square" lIns="234000" tIns="90000" rIns="90000">
            <a:noAutofit/>
          </a:bodyPr>
          <a:lstStyle>
            <a:lvl1pPr marL="0" indent="0">
              <a:buFontTx/>
              <a:buNone/>
              <a:defRPr sz="1500" b="0">
                <a:solidFill>
                  <a:schemeClr val="bg1"/>
                </a:solidFill>
              </a:defRPr>
            </a:lvl1pPr>
            <a:lvl2pPr marL="0" indent="0">
              <a:buFontTx/>
              <a:buNone/>
              <a:defRPr sz="1500">
                <a:solidFill>
                  <a:schemeClr val="bg1"/>
                </a:solidFill>
              </a:defRPr>
            </a:lvl2pPr>
            <a:lvl3pPr marL="0" indent="0">
              <a:buFontTx/>
              <a:buNone/>
              <a:defRPr sz="1500">
                <a:solidFill>
                  <a:schemeClr val="bg1"/>
                </a:solidFill>
              </a:defRPr>
            </a:lvl3pPr>
            <a:lvl4pPr marL="0">
              <a:buFontTx/>
              <a:buNone/>
              <a:defRPr sz="1500">
                <a:solidFill>
                  <a:schemeClr val="bg1"/>
                </a:solidFill>
              </a:defRPr>
            </a:lvl4pPr>
            <a:lvl5pPr marL="0">
              <a:buFontTx/>
              <a:buNone/>
              <a:defRPr sz="1500">
                <a:solidFill>
                  <a:schemeClr val="bg1"/>
                </a:solidFill>
              </a:defRPr>
            </a:lvl5pPr>
          </a:lstStyle>
          <a:p>
            <a:pPr lvl="0"/>
            <a:r>
              <a:rPr lang="nl-NL"/>
              <a:t>[Tekst]</a:t>
            </a:r>
          </a:p>
        </p:txBody>
      </p:sp>
      <p:sp>
        <p:nvSpPr>
          <p:cNvPr id="48" name="Tijdelijke aanduiding voor tekst 37">
            <a:extLst>
              <a:ext uri="{FF2B5EF4-FFF2-40B4-BE49-F238E27FC236}">
                <a16:creationId xmlns:a16="http://schemas.microsoft.com/office/drawing/2014/main" id="{DF7B9FB2-8EA7-4C87-AF76-F17FE93D83A4}"/>
              </a:ext>
            </a:extLst>
          </p:cNvPr>
          <p:cNvSpPr>
            <a:spLocks noGrp="1"/>
          </p:cNvSpPr>
          <p:nvPr>
            <p:ph type="body" sz="quarter" idx="23" hasCustomPrompt="1"/>
          </p:nvPr>
        </p:nvSpPr>
        <p:spPr bwMode="gray">
          <a:xfrm>
            <a:off x="3674914" y="4085076"/>
            <a:ext cx="7460334" cy="755650"/>
          </a:xfrm>
          <a:solidFill>
            <a:schemeClr val="bg1">
              <a:lumMod val="95000"/>
            </a:schemeClr>
          </a:solidFill>
          <a:ln>
            <a:solidFill>
              <a:schemeClr val="bg1">
                <a:lumMod val="95000"/>
              </a:schemeClr>
            </a:solidFill>
          </a:ln>
        </p:spPr>
        <p:txBody>
          <a:bodyPr lIns="216000" tIns="90000" anchor="t" anchorCtr="0"/>
          <a:lstStyle>
            <a:lvl1pPr marL="0">
              <a:defRPr sz="1500" b="0">
                <a:solidFill>
                  <a:schemeClr val="accent1"/>
                </a:solidFill>
              </a:defRPr>
            </a:lvl1pPr>
            <a:lvl2pPr marL="0">
              <a:defRPr sz="1500" b="0">
                <a:solidFill>
                  <a:schemeClr val="accent1"/>
                </a:solidFill>
              </a:defRPr>
            </a:lvl2pPr>
            <a:lvl3pPr marL="0">
              <a:defRPr sz="1500" b="0">
                <a:solidFill>
                  <a:schemeClr val="accent1"/>
                </a:solidFill>
              </a:defRPr>
            </a:lvl3pPr>
            <a:lvl4pPr marL="0">
              <a:defRPr sz="1500" b="0">
                <a:solidFill>
                  <a:schemeClr val="accent1"/>
                </a:solidFill>
              </a:defRPr>
            </a:lvl4pPr>
            <a:lvl5pPr marL="0">
              <a:defRPr sz="1500" b="0">
                <a:solidFill>
                  <a:schemeClr val="accent1"/>
                </a:solidFill>
              </a:defRPr>
            </a:lvl5pPr>
            <a:lvl6pPr marL="0">
              <a:defRPr b="0">
                <a:solidFill>
                  <a:schemeClr val="accent1"/>
                </a:solidFill>
              </a:defRPr>
            </a:lvl6pPr>
            <a:lvl7pPr marL="0">
              <a:defRPr b="0">
                <a:solidFill>
                  <a:schemeClr val="accent1"/>
                </a:solidFill>
              </a:defRPr>
            </a:lvl7pPr>
            <a:lvl8pPr marL="0">
              <a:defRPr b="0">
                <a:solidFill>
                  <a:schemeClr val="accent1"/>
                </a:solidFill>
              </a:defRPr>
            </a:lvl8pPr>
            <a:lvl9pPr marL="0">
              <a:defRPr b="0">
                <a:solidFill>
                  <a:schemeClr val="accent1"/>
                </a:solidFill>
              </a:defRPr>
            </a:lvl9pPr>
          </a:lstStyle>
          <a:p>
            <a:pPr lvl="0"/>
            <a:r>
              <a:rPr lang="nl-NL"/>
              <a:t>[Tekst]</a:t>
            </a:r>
          </a:p>
        </p:txBody>
      </p:sp>
      <p:sp>
        <p:nvSpPr>
          <p:cNvPr id="49" name="***Vrije vorm: vorm 35">
            <a:extLst>
              <a:ext uri="{FF2B5EF4-FFF2-40B4-BE49-F238E27FC236}">
                <a16:creationId xmlns:a16="http://schemas.microsoft.com/office/drawing/2014/main" id="{B751B001-4BFD-460C-8D73-189C8ACFA1F3}"/>
              </a:ext>
            </a:extLst>
          </p:cNvPr>
          <p:cNvSpPr>
            <a:spLocks noGrp="1"/>
          </p:cNvSpPr>
          <p:nvPr>
            <p:ph type="body" sz="quarter" idx="24" hasCustomPrompt="1"/>
          </p:nvPr>
        </p:nvSpPr>
        <p:spPr bwMode="gray">
          <a:xfrm>
            <a:off x="336860" y="4881166"/>
            <a:ext cx="3657579" cy="755959"/>
          </a:xfrm>
          <a:custGeom>
            <a:avLst/>
            <a:gdLst>
              <a:gd name="connsiteX0" fmla="*/ 125872 w 3338923"/>
              <a:gd name="connsiteY0" fmla="*/ 0 h 755959"/>
              <a:gd name="connsiteX1" fmla="*/ 3338923 w 3338923"/>
              <a:gd name="connsiteY1" fmla="*/ 0 h 755959"/>
              <a:gd name="connsiteX2" fmla="*/ 3338923 w 3338923"/>
              <a:gd name="connsiteY2" fmla="*/ 755959 h 755959"/>
              <a:gd name="connsiteX3" fmla="*/ 125669 w 3338923"/>
              <a:gd name="connsiteY3" fmla="*/ 755959 h 755959"/>
              <a:gd name="connsiteX4" fmla="*/ 76826 w 3338923"/>
              <a:gd name="connsiteY4" fmla="*/ 746098 h 755959"/>
              <a:gd name="connsiteX5" fmla="*/ 9771 w 3338923"/>
              <a:gd name="connsiteY5" fmla="*/ 679043 h 755959"/>
              <a:gd name="connsiteX6" fmla="*/ 0 w 3338923"/>
              <a:gd name="connsiteY6" fmla="*/ 630646 h 755959"/>
              <a:gd name="connsiteX7" fmla="*/ 0 w 3338923"/>
              <a:gd name="connsiteY7" fmla="*/ 125354 h 755959"/>
              <a:gd name="connsiteX8" fmla="*/ 9771 w 3338923"/>
              <a:gd name="connsiteY8" fmla="*/ 76957 h 755959"/>
              <a:gd name="connsiteX9" fmla="*/ 125872 w 3338923"/>
              <a:gd name="connsiteY9" fmla="*/ 0 h 75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8923" h="755959">
                <a:moveTo>
                  <a:pt x="125872" y="0"/>
                </a:moveTo>
                <a:lnTo>
                  <a:pt x="3338923" y="0"/>
                </a:lnTo>
                <a:lnTo>
                  <a:pt x="3338923" y="755959"/>
                </a:lnTo>
                <a:lnTo>
                  <a:pt x="125669" y="755959"/>
                </a:lnTo>
                <a:lnTo>
                  <a:pt x="76826" y="746098"/>
                </a:lnTo>
                <a:cubicBezTo>
                  <a:pt x="46676" y="733346"/>
                  <a:pt x="22523" y="709193"/>
                  <a:pt x="9771" y="679043"/>
                </a:cubicBezTo>
                <a:lnTo>
                  <a:pt x="0" y="630646"/>
                </a:lnTo>
                <a:lnTo>
                  <a:pt x="0" y="125354"/>
                </a:lnTo>
                <a:lnTo>
                  <a:pt x="9771" y="76957"/>
                </a:lnTo>
                <a:cubicBezTo>
                  <a:pt x="28899" y="31732"/>
                  <a:pt x="73680" y="0"/>
                  <a:pt x="125872" y="0"/>
                </a:cubicBezTo>
                <a:close/>
              </a:path>
            </a:pathLst>
          </a:custGeom>
          <a:solidFill>
            <a:schemeClr val="tx2"/>
          </a:solidFill>
        </p:spPr>
        <p:txBody>
          <a:bodyPr wrap="square" lIns="234000" tIns="90000" rIns="90000">
            <a:noAutofit/>
          </a:bodyPr>
          <a:lstStyle>
            <a:lvl1pPr marL="0" indent="0">
              <a:buFontTx/>
              <a:buNone/>
              <a:defRPr sz="1500" b="0">
                <a:solidFill>
                  <a:schemeClr val="bg1"/>
                </a:solidFill>
              </a:defRPr>
            </a:lvl1pPr>
            <a:lvl2pPr marL="0" indent="0">
              <a:buFontTx/>
              <a:buNone/>
              <a:defRPr sz="1500">
                <a:solidFill>
                  <a:schemeClr val="bg1"/>
                </a:solidFill>
              </a:defRPr>
            </a:lvl2pPr>
            <a:lvl3pPr marL="0" indent="0">
              <a:buFontTx/>
              <a:buNone/>
              <a:defRPr sz="1500">
                <a:solidFill>
                  <a:schemeClr val="bg1"/>
                </a:solidFill>
              </a:defRPr>
            </a:lvl3pPr>
            <a:lvl4pPr marL="0">
              <a:buFontTx/>
              <a:buNone/>
              <a:defRPr sz="1500">
                <a:solidFill>
                  <a:schemeClr val="bg1"/>
                </a:solidFill>
              </a:defRPr>
            </a:lvl4pPr>
            <a:lvl5pPr marL="0">
              <a:buFontTx/>
              <a:buNone/>
              <a:defRPr sz="1500">
                <a:solidFill>
                  <a:schemeClr val="bg1"/>
                </a:solidFill>
              </a:defRPr>
            </a:lvl5pPr>
          </a:lstStyle>
          <a:p>
            <a:pPr lvl="0"/>
            <a:r>
              <a:rPr lang="nl-NL"/>
              <a:t>[Tekst]</a:t>
            </a:r>
          </a:p>
        </p:txBody>
      </p:sp>
      <p:sp>
        <p:nvSpPr>
          <p:cNvPr id="50" name="Tijdelijke aanduiding voor tekst 37">
            <a:extLst>
              <a:ext uri="{FF2B5EF4-FFF2-40B4-BE49-F238E27FC236}">
                <a16:creationId xmlns:a16="http://schemas.microsoft.com/office/drawing/2014/main" id="{AFED6D9C-2C0D-434D-8003-D642B47A2267}"/>
              </a:ext>
            </a:extLst>
          </p:cNvPr>
          <p:cNvSpPr>
            <a:spLocks noGrp="1"/>
          </p:cNvSpPr>
          <p:nvPr>
            <p:ph type="body" sz="quarter" idx="25" hasCustomPrompt="1"/>
          </p:nvPr>
        </p:nvSpPr>
        <p:spPr bwMode="gray">
          <a:xfrm>
            <a:off x="3674914" y="4881165"/>
            <a:ext cx="7460334" cy="755650"/>
          </a:xfrm>
          <a:solidFill>
            <a:schemeClr val="bg1">
              <a:lumMod val="95000"/>
            </a:schemeClr>
          </a:solidFill>
          <a:ln>
            <a:solidFill>
              <a:schemeClr val="bg1">
                <a:lumMod val="95000"/>
              </a:schemeClr>
            </a:solidFill>
          </a:ln>
        </p:spPr>
        <p:txBody>
          <a:bodyPr lIns="216000" tIns="90000" anchor="t" anchorCtr="0"/>
          <a:lstStyle>
            <a:lvl1pPr marL="0">
              <a:defRPr sz="1500" b="0">
                <a:solidFill>
                  <a:schemeClr val="accent1"/>
                </a:solidFill>
              </a:defRPr>
            </a:lvl1pPr>
            <a:lvl2pPr marL="0">
              <a:defRPr sz="1500" b="0">
                <a:solidFill>
                  <a:schemeClr val="accent1"/>
                </a:solidFill>
              </a:defRPr>
            </a:lvl2pPr>
            <a:lvl3pPr marL="0">
              <a:defRPr sz="1500" b="0">
                <a:solidFill>
                  <a:schemeClr val="accent1"/>
                </a:solidFill>
              </a:defRPr>
            </a:lvl3pPr>
            <a:lvl4pPr marL="0">
              <a:defRPr sz="1500" b="0">
                <a:solidFill>
                  <a:schemeClr val="accent1"/>
                </a:solidFill>
              </a:defRPr>
            </a:lvl4pPr>
            <a:lvl5pPr marL="0">
              <a:defRPr sz="1500" b="0">
                <a:solidFill>
                  <a:schemeClr val="accent1"/>
                </a:solidFill>
              </a:defRPr>
            </a:lvl5pPr>
            <a:lvl6pPr marL="0">
              <a:defRPr b="0">
                <a:solidFill>
                  <a:schemeClr val="accent1"/>
                </a:solidFill>
              </a:defRPr>
            </a:lvl6pPr>
            <a:lvl7pPr marL="0">
              <a:defRPr b="0">
                <a:solidFill>
                  <a:schemeClr val="accent1"/>
                </a:solidFill>
              </a:defRPr>
            </a:lvl7pPr>
            <a:lvl8pPr marL="0">
              <a:defRPr b="0">
                <a:solidFill>
                  <a:schemeClr val="accent1"/>
                </a:solidFill>
              </a:defRPr>
            </a:lvl8pPr>
            <a:lvl9pPr marL="0">
              <a:defRPr b="0">
                <a:solidFill>
                  <a:schemeClr val="accent1"/>
                </a:solidFill>
              </a:defRPr>
            </a:lvl9pPr>
          </a:lstStyle>
          <a:p>
            <a:pPr lvl="0"/>
            <a:r>
              <a:rPr lang="nl-NL"/>
              <a:t>[Tekst]</a:t>
            </a:r>
          </a:p>
        </p:txBody>
      </p:sp>
    </p:spTree>
    <p:extLst>
      <p:ext uri="{BB962C8B-B14F-4D97-AF65-F5344CB8AC3E}">
        <p14:creationId xmlns:p14="http://schemas.microsoft.com/office/powerpoint/2010/main" val="66883478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 en inhoud links">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336C48C-F87C-4E4B-81EF-5027B17D1F61}" type="slidenum">
              <a:rPr lang="nl-NL" noProof="1" smtClean="0"/>
              <a:pPr/>
              <a:t>‹#›</a:t>
            </a:fld>
            <a:endParaRPr lang="nl-NL" noProof="1"/>
          </a:p>
        </p:txBody>
      </p:sp>
      <p:sp>
        <p:nvSpPr>
          <p:cNvPr id="76" name="Vrije vorm: vorm 75">
            <a:extLst>
              <a:ext uri="{FF2B5EF4-FFF2-40B4-BE49-F238E27FC236}">
                <a16:creationId xmlns:a16="http://schemas.microsoft.com/office/drawing/2014/main" id="{CF1D738A-36E6-43AB-8D40-60654D762FE8}"/>
              </a:ext>
            </a:extLst>
          </p:cNvPr>
          <p:cNvSpPr>
            <a:spLocks noChangeArrowheads="1"/>
          </p:cNvSpPr>
          <p:nvPr userDrawn="1"/>
        </p:nvSpPr>
        <p:spPr bwMode="gray">
          <a:xfrm>
            <a:off x="8364937" y="672910"/>
            <a:ext cx="3206914" cy="5543999"/>
          </a:xfrm>
          <a:custGeom>
            <a:avLst/>
            <a:gdLst>
              <a:gd name="connsiteX0" fmla="*/ 3164574 w 3207749"/>
              <a:gd name="connsiteY0" fmla="*/ 5457649 h 5543999"/>
              <a:gd name="connsiteX1" fmla="*/ 3207749 w 3207749"/>
              <a:gd name="connsiteY1" fmla="*/ 5500824 h 5543999"/>
              <a:gd name="connsiteX2" fmla="*/ 3164574 w 3207749"/>
              <a:gd name="connsiteY2" fmla="*/ 5543999 h 5543999"/>
              <a:gd name="connsiteX3" fmla="*/ 3121399 w 3207749"/>
              <a:gd name="connsiteY3" fmla="*/ 5500824 h 5543999"/>
              <a:gd name="connsiteX4" fmla="*/ 3164574 w 3207749"/>
              <a:gd name="connsiteY4" fmla="*/ 5457649 h 5543999"/>
              <a:gd name="connsiteX5" fmla="*/ 2384224 w 3207749"/>
              <a:gd name="connsiteY5" fmla="*/ 5457649 h 5543999"/>
              <a:gd name="connsiteX6" fmla="*/ 2427399 w 3207749"/>
              <a:gd name="connsiteY6" fmla="*/ 5500824 h 5543999"/>
              <a:gd name="connsiteX7" fmla="*/ 2384224 w 3207749"/>
              <a:gd name="connsiteY7" fmla="*/ 5543999 h 5543999"/>
              <a:gd name="connsiteX8" fmla="*/ 2341049 w 3207749"/>
              <a:gd name="connsiteY8" fmla="*/ 5500824 h 5543999"/>
              <a:gd name="connsiteX9" fmla="*/ 2384224 w 3207749"/>
              <a:gd name="connsiteY9" fmla="*/ 5457649 h 5543999"/>
              <a:gd name="connsiteX10" fmla="*/ 1603874 w 3207749"/>
              <a:gd name="connsiteY10" fmla="*/ 5457649 h 5543999"/>
              <a:gd name="connsiteX11" fmla="*/ 1647049 w 3207749"/>
              <a:gd name="connsiteY11" fmla="*/ 5500824 h 5543999"/>
              <a:gd name="connsiteX12" fmla="*/ 1603874 w 3207749"/>
              <a:gd name="connsiteY12" fmla="*/ 5543999 h 5543999"/>
              <a:gd name="connsiteX13" fmla="*/ 1560699 w 3207749"/>
              <a:gd name="connsiteY13" fmla="*/ 5500824 h 5543999"/>
              <a:gd name="connsiteX14" fmla="*/ 1603874 w 3207749"/>
              <a:gd name="connsiteY14" fmla="*/ 5457649 h 5543999"/>
              <a:gd name="connsiteX15" fmla="*/ 823525 w 3207749"/>
              <a:gd name="connsiteY15" fmla="*/ 5457649 h 5543999"/>
              <a:gd name="connsiteX16" fmla="*/ 866700 w 3207749"/>
              <a:gd name="connsiteY16" fmla="*/ 5500824 h 5543999"/>
              <a:gd name="connsiteX17" fmla="*/ 823525 w 3207749"/>
              <a:gd name="connsiteY17" fmla="*/ 5543999 h 5543999"/>
              <a:gd name="connsiteX18" fmla="*/ 780350 w 3207749"/>
              <a:gd name="connsiteY18" fmla="*/ 5500824 h 5543999"/>
              <a:gd name="connsiteX19" fmla="*/ 823525 w 3207749"/>
              <a:gd name="connsiteY19" fmla="*/ 5457649 h 5543999"/>
              <a:gd name="connsiteX20" fmla="*/ 43175 w 3207749"/>
              <a:gd name="connsiteY20" fmla="*/ 5457649 h 5543999"/>
              <a:gd name="connsiteX21" fmla="*/ 86350 w 3207749"/>
              <a:gd name="connsiteY21" fmla="*/ 5500824 h 5543999"/>
              <a:gd name="connsiteX22" fmla="*/ 43175 w 3207749"/>
              <a:gd name="connsiteY22" fmla="*/ 5543999 h 5543999"/>
              <a:gd name="connsiteX23" fmla="*/ 0 w 3207749"/>
              <a:gd name="connsiteY23" fmla="*/ 5500824 h 5543999"/>
              <a:gd name="connsiteX24" fmla="*/ 43175 w 3207749"/>
              <a:gd name="connsiteY24" fmla="*/ 5457649 h 5543999"/>
              <a:gd name="connsiteX25" fmla="*/ 3164574 w 3207749"/>
              <a:gd name="connsiteY25" fmla="*/ 4677299 h 5543999"/>
              <a:gd name="connsiteX26" fmla="*/ 3207749 w 3207749"/>
              <a:gd name="connsiteY26" fmla="*/ 4720474 h 5543999"/>
              <a:gd name="connsiteX27" fmla="*/ 3164574 w 3207749"/>
              <a:gd name="connsiteY27" fmla="*/ 4763649 h 5543999"/>
              <a:gd name="connsiteX28" fmla="*/ 3121399 w 3207749"/>
              <a:gd name="connsiteY28" fmla="*/ 4720474 h 5543999"/>
              <a:gd name="connsiteX29" fmla="*/ 3164574 w 3207749"/>
              <a:gd name="connsiteY29" fmla="*/ 4677299 h 5543999"/>
              <a:gd name="connsiteX30" fmla="*/ 2384224 w 3207749"/>
              <a:gd name="connsiteY30" fmla="*/ 4677299 h 5543999"/>
              <a:gd name="connsiteX31" fmla="*/ 2427399 w 3207749"/>
              <a:gd name="connsiteY31" fmla="*/ 4720474 h 5543999"/>
              <a:gd name="connsiteX32" fmla="*/ 2384224 w 3207749"/>
              <a:gd name="connsiteY32" fmla="*/ 4763649 h 5543999"/>
              <a:gd name="connsiteX33" fmla="*/ 2341049 w 3207749"/>
              <a:gd name="connsiteY33" fmla="*/ 4720474 h 5543999"/>
              <a:gd name="connsiteX34" fmla="*/ 2384224 w 3207749"/>
              <a:gd name="connsiteY34" fmla="*/ 4677299 h 5543999"/>
              <a:gd name="connsiteX35" fmla="*/ 1603874 w 3207749"/>
              <a:gd name="connsiteY35" fmla="*/ 4677299 h 5543999"/>
              <a:gd name="connsiteX36" fmla="*/ 1647049 w 3207749"/>
              <a:gd name="connsiteY36" fmla="*/ 4720474 h 5543999"/>
              <a:gd name="connsiteX37" fmla="*/ 1603874 w 3207749"/>
              <a:gd name="connsiteY37" fmla="*/ 4763649 h 5543999"/>
              <a:gd name="connsiteX38" fmla="*/ 1560699 w 3207749"/>
              <a:gd name="connsiteY38" fmla="*/ 4720474 h 5543999"/>
              <a:gd name="connsiteX39" fmla="*/ 1603874 w 3207749"/>
              <a:gd name="connsiteY39" fmla="*/ 4677299 h 5543999"/>
              <a:gd name="connsiteX40" fmla="*/ 823525 w 3207749"/>
              <a:gd name="connsiteY40" fmla="*/ 4677299 h 5543999"/>
              <a:gd name="connsiteX41" fmla="*/ 866700 w 3207749"/>
              <a:gd name="connsiteY41" fmla="*/ 4720474 h 5543999"/>
              <a:gd name="connsiteX42" fmla="*/ 823525 w 3207749"/>
              <a:gd name="connsiteY42" fmla="*/ 4763649 h 5543999"/>
              <a:gd name="connsiteX43" fmla="*/ 780350 w 3207749"/>
              <a:gd name="connsiteY43" fmla="*/ 4720474 h 5543999"/>
              <a:gd name="connsiteX44" fmla="*/ 823525 w 3207749"/>
              <a:gd name="connsiteY44" fmla="*/ 4677299 h 5543999"/>
              <a:gd name="connsiteX45" fmla="*/ 43175 w 3207749"/>
              <a:gd name="connsiteY45" fmla="*/ 4677299 h 5543999"/>
              <a:gd name="connsiteX46" fmla="*/ 86350 w 3207749"/>
              <a:gd name="connsiteY46" fmla="*/ 4720474 h 5543999"/>
              <a:gd name="connsiteX47" fmla="*/ 43175 w 3207749"/>
              <a:gd name="connsiteY47" fmla="*/ 4763649 h 5543999"/>
              <a:gd name="connsiteX48" fmla="*/ 0 w 3207749"/>
              <a:gd name="connsiteY48" fmla="*/ 4720474 h 5543999"/>
              <a:gd name="connsiteX49" fmla="*/ 43175 w 3207749"/>
              <a:gd name="connsiteY49" fmla="*/ 4677299 h 5543999"/>
              <a:gd name="connsiteX50" fmla="*/ 3164574 w 3207749"/>
              <a:gd name="connsiteY50" fmla="*/ 3898549 h 5543999"/>
              <a:gd name="connsiteX51" fmla="*/ 3207749 w 3207749"/>
              <a:gd name="connsiteY51" fmla="*/ 3941724 h 5543999"/>
              <a:gd name="connsiteX52" fmla="*/ 3164574 w 3207749"/>
              <a:gd name="connsiteY52" fmla="*/ 3984899 h 5543999"/>
              <a:gd name="connsiteX53" fmla="*/ 3121399 w 3207749"/>
              <a:gd name="connsiteY53" fmla="*/ 3941724 h 5543999"/>
              <a:gd name="connsiteX54" fmla="*/ 3164574 w 3207749"/>
              <a:gd name="connsiteY54" fmla="*/ 3898549 h 5543999"/>
              <a:gd name="connsiteX55" fmla="*/ 2384224 w 3207749"/>
              <a:gd name="connsiteY55" fmla="*/ 3898549 h 5543999"/>
              <a:gd name="connsiteX56" fmla="*/ 2427399 w 3207749"/>
              <a:gd name="connsiteY56" fmla="*/ 3941724 h 5543999"/>
              <a:gd name="connsiteX57" fmla="*/ 2384224 w 3207749"/>
              <a:gd name="connsiteY57" fmla="*/ 3984899 h 5543999"/>
              <a:gd name="connsiteX58" fmla="*/ 2341049 w 3207749"/>
              <a:gd name="connsiteY58" fmla="*/ 3941724 h 5543999"/>
              <a:gd name="connsiteX59" fmla="*/ 2384224 w 3207749"/>
              <a:gd name="connsiteY59" fmla="*/ 3898549 h 5543999"/>
              <a:gd name="connsiteX60" fmla="*/ 1603874 w 3207749"/>
              <a:gd name="connsiteY60" fmla="*/ 3898549 h 5543999"/>
              <a:gd name="connsiteX61" fmla="*/ 1647049 w 3207749"/>
              <a:gd name="connsiteY61" fmla="*/ 3941724 h 5543999"/>
              <a:gd name="connsiteX62" fmla="*/ 1603874 w 3207749"/>
              <a:gd name="connsiteY62" fmla="*/ 3984899 h 5543999"/>
              <a:gd name="connsiteX63" fmla="*/ 1560699 w 3207749"/>
              <a:gd name="connsiteY63" fmla="*/ 3941724 h 5543999"/>
              <a:gd name="connsiteX64" fmla="*/ 1603874 w 3207749"/>
              <a:gd name="connsiteY64" fmla="*/ 3898549 h 5543999"/>
              <a:gd name="connsiteX65" fmla="*/ 823525 w 3207749"/>
              <a:gd name="connsiteY65" fmla="*/ 3898549 h 5543999"/>
              <a:gd name="connsiteX66" fmla="*/ 866700 w 3207749"/>
              <a:gd name="connsiteY66" fmla="*/ 3941724 h 5543999"/>
              <a:gd name="connsiteX67" fmla="*/ 823525 w 3207749"/>
              <a:gd name="connsiteY67" fmla="*/ 3984899 h 5543999"/>
              <a:gd name="connsiteX68" fmla="*/ 780350 w 3207749"/>
              <a:gd name="connsiteY68" fmla="*/ 3941724 h 5543999"/>
              <a:gd name="connsiteX69" fmla="*/ 823525 w 3207749"/>
              <a:gd name="connsiteY69" fmla="*/ 3898549 h 5543999"/>
              <a:gd name="connsiteX70" fmla="*/ 43175 w 3207749"/>
              <a:gd name="connsiteY70" fmla="*/ 3898549 h 5543999"/>
              <a:gd name="connsiteX71" fmla="*/ 86350 w 3207749"/>
              <a:gd name="connsiteY71" fmla="*/ 3941724 h 5543999"/>
              <a:gd name="connsiteX72" fmla="*/ 43175 w 3207749"/>
              <a:gd name="connsiteY72" fmla="*/ 3984899 h 5543999"/>
              <a:gd name="connsiteX73" fmla="*/ 0 w 3207749"/>
              <a:gd name="connsiteY73" fmla="*/ 3941724 h 5543999"/>
              <a:gd name="connsiteX74" fmla="*/ 43175 w 3207749"/>
              <a:gd name="connsiteY74" fmla="*/ 3898549 h 5543999"/>
              <a:gd name="connsiteX75" fmla="*/ 3164574 w 3207749"/>
              <a:gd name="connsiteY75" fmla="*/ 3118199 h 5543999"/>
              <a:gd name="connsiteX76" fmla="*/ 3207749 w 3207749"/>
              <a:gd name="connsiteY76" fmla="*/ 3162174 h 5543999"/>
              <a:gd name="connsiteX77" fmla="*/ 3164574 w 3207749"/>
              <a:gd name="connsiteY77" fmla="*/ 3206149 h 5543999"/>
              <a:gd name="connsiteX78" fmla="*/ 3121399 w 3207749"/>
              <a:gd name="connsiteY78" fmla="*/ 3162174 h 5543999"/>
              <a:gd name="connsiteX79" fmla="*/ 3164574 w 3207749"/>
              <a:gd name="connsiteY79" fmla="*/ 3118199 h 5543999"/>
              <a:gd name="connsiteX80" fmla="*/ 2384224 w 3207749"/>
              <a:gd name="connsiteY80" fmla="*/ 3118199 h 5543999"/>
              <a:gd name="connsiteX81" fmla="*/ 2427399 w 3207749"/>
              <a:gd name="connsiteY81" fmla="*/ 3162174 h 5543999"/>
              <a:gd name="connsiteX82" fmla="*/ 2384224 w 3207749"/>
              <a:gd name="connsiteY82" fmla="*/ 3206149 h 5543999"/>
              <a:gd name="connsiteX83" fmla="*/ 2341049 w 3207749"/>
              <a:gd name="connsiteY83" fmla="*/ 3162174 h 5543999"/>
              <a:gd name="connsiteX84" fmla="*/ 2384224 w 3207749"/>
              <a:gd name="connsiteY84" fmla="*/ 3118199 h 5543999"/>
              <a:gd name="connsiteX85" fmla="*/ 1603874 w 3207749"/>
              <a:gd name="connsiteY85" fmla="*/ 3118199 h 5543999"/>
              <a:gd name="connsiteX86" fmla="*/ 1647049 w 3207749"/>
              <a:gd name="connsiteY86" fmla="*/ 3162174 h 5543999"/>
              <a:gd name="connsiteX87" fmla="*/ 1603874 w 3207749"/>
              <a:gd name="connsiteY87" fmla="*/ 3206149 h 5543999"/>
              <a:gd name="connsiteX88" fmla="*/ 1560699 w 3207749"/>
              <a:gd name="connsiteY88" fmla="*/ 3162174 h 5543999"/>
              <a:gd name="connsiteX89" fmla="*/ 1603874 w 3207749"/>
              <a:gd name="connsiteY89" fmla="*/ 3118199 h 5543999"/>
              <a:gd name="connsiteX90" fmla="*/ 823525 w 3207749"/>
              <a:gd name="connsiteY90" fmla="*/ 3118199 h 5543999"/>
              <a:gd name="connsiteX91" fmla="*/ 866700 w 3207749"/>
              <a:gd name="connsiteY91" fmla="*/ 3162174 h 5543999"/>
              <a:gd name="connsiteX92" fmla="*/ 823525 w 3207749"/>
              <a:gd name="connsiteY92" fmla="*/ 3206149 h 5543999"/>
              <a:gd name="connsiteX93" fmla="*/ 780350 w 3207749"/>
              <a:gd name="connsiteY93" fmla="*/ 3162174 h 5543999"/>
              <a:gd name="connsiteX94" fmla="*/ 823525 w 3207749"/>
              <a:gd name="connsiteY94" fmla="*/ 3118199 h 5543999"/>
              <a:gd name="connsiteX95" fmla="*/ 43175 w 3207749"/>
              <a:gd name="connsiteY95" fmla="*/ 3118199 h 5543999"/>
              <a:gd name="connsiteX96" fmla="*/ 86350 w 3207749"/>
              <a:gd name="connsiteY96" fmla="*/ 3162174 h 5543999"/>
              <a:gd name="connsiteX97" fmla="*/ 43175 w 3207749"/>
              <a:gd name="connsiteY97" fmla="*/ 3206149 h 5543999"/>
              <a:gd name="connsiteX98" fmla="*/ 0 w 3207749"/>
              <a:gd name="connsiteY98" fmla="*/ 3162174 h 5543999"/>
              <a:gd name="connsiteX99" fmla="*/ 43175 w 3207749"/>
              <a:gd name="connsiteY99" fmla="*/ 3118199 h 5543999"/>
              <a:gd name="connsiteX100" fmla="*/ 3164574 w 3207749"/>
              <a:gd name="connsiteY100" fmla="*/ 2339449 h 5543999"/>
              <a:gd name="connsiteX101" fmla="*/ 3207749 w 3207749"/>
              <a:gd name="connsiteY101" fmla="*/ 2382624 h 5543999"/>
              <a:gd name="connsiteX102" fmla="*/ 3164574 w 3207749"/>
              <a:gd name="connsiteY102" fmla="*/ 2425799 h 5543999"/>
              <a:gd name="connsiteX103" fmla="*/ 3121399 w 3207749"/>
              <a:gd name="connsiteY103" fmla="*/ 2382624 h 5543999"/>
              <a:gd name="connsiteX104" fmla="*/ 3164574 w 3207749"/>
              <a:gd name="connsiteY104" fmla="*/ 2339449 h 5543999"/>
              <a:gd name="connsiteX105" fmla="*/ 2384224 w 3207749"/>
              <a:gd name="connsiteY105" fmla="*/ 2339449 h 5543999"/>
              <a:gd name="connsiteX106" fmla="*/ 2427399 w 3207749"/>
              <a:gd name="connsiteY106" fmla="*/ 2382624 h 5543999"/>
              <a:gd name="connsiteX107" fmla="*/ 2384224 w 3207749"/>
              <a:gd name="connsiteY107" fmla="*/ 2425799 h 5543999"/>
              <a:gd name="connsiteX108" fmla="*/ 2341049 w 3207749"/>
              <a:gd name="connsiteY108" fmla="*/ 2382624 h 5543999"/>
              <a:gd name="connsiteX109" fmla="*/ 2384224 w 3207749"/>
              <a:gd name="connsiteY109" fmla="*/ 2339449 h 5543999"/>
              <a:gd name="connsiteX110" fmla="*/ 1603874 w 3207749"/>
              <a:gd name="connsiteY110" fmla="*/ 2339449 h 5543999"/>
              <a:gd name="connsiteX111" fmla="*/ 1647049 w 3207749"/>
              <a:gd name="connsiteY111" fmla="*/ 2382624 h 5543999"/>
              <a:gd name="connsiteX112" fmla="*/ 1603874 w 3207749"/>
              <a:gd name="connsiteY112" fmla="*/ 2425799 h 5543999"/>
              <a:gd name="connsiteX113" fmla="*/ 1560699 w 3207749"/>
              <a:gd name="connsiteY113" fmla="*/ 2382624 h 5543999"/>
              <a:gd name="connsiteX114" fmla="*/ 1603874 w 3207749"/>
              <a:gd name="connsiteY114" fmla="*/ 2339449 h 5543999"/>
              <a:gd name="connsiteX115" fmla="*/ 823525 w 3207749"/>
              <a:gd name="connsiteY115" fmla="*/ 2339449 h 5543999"/>
              <a:gd name="connsiteX116" fmla="*/ 866700 w 3207749"/>
              <a:gd name="connsiteY116" fmla="*/ 2382624 h 5543999"/>
              <a:gd name="connsiteX117" fmla="*/ 823525 w 3207749"/>
              <a:gd name="connsiteY117" fmla="*/ 2425799 h 5543999"/>
              <a:gd name="connsiteX118" fmla="*/ 780350 w 3207749"/>
              <a:gd name="connsiteY118" fmla="*/ 2382624 h 5543999"/>
              <a:gd name="connsiteX119" fmla="*/ 823525 w 3207749"/>
              <a:gd name="connsiteY119" fmla="*/ 2339449 h 5543999"/>
              <a:gd name="connsiteX120" fmla="*/ 43175 w 3207749"/>
              <a:gd name="connsiteY120" fmla="*/ 2339449 h 5543999"/>
              <a:gd name="connsiteX121" fmla="*/ 86350 w 3207749"/>
              <a:gd name="connsiteY121" fmla="*/ 2382624 h 5543999"/>
              <a:gd name="connsiteX122" fmla="*/ 43175 w 3207749"/>
              <a:gd name="connsiteY122" fmla="*/ 2425799 h 5543999"/>
              <a:gd name="connsiteX123" fmla="*/ 0 w 3207749"/>
              <a:gd name="connsiteY123" fmla="*/ 2382624 h 5543999"/>
              <a:gd name="connsiteX124" fmla="*/ 43175 w 3207749"/>
              <a:gd name="connsiteY124" fmla="*/ 2339449 h 5543999"/>
              <a:gd name="connsiteX125" fmla="*/ 3164574 w 3207749"/>
              <a:gd name="connsiteY125" fmla="*/ 1560698 h 5543999"/>
              <a:gd name="connsiteX126" fmla="*/ 3207749 w 3207749"/>
              <a:gd name="connsiteY126" fmla="*/ 1603873 h 5543999"/>
              <a:gd name="connsiteX127" fmla="*/ 3164574 w 3207749"/>
              <a:gd name="connsiteY127" fmla="*/ 1647048 h 5543999"/>
              <a:gd name="connsiteX128" fmla="*/ 3121399 w 3207749"/>
              <a:gd name="connsiteY128" fmla="*/ 1603873 h 5543999"/>
              <a:gd name="connsiteX129" fmla="*/ 3164574 w 3207749"/>
              <a:gd name="connsiteY129" fmla="*/ 1560698 h 5543999"/>
              <a:gd name="connsiteX130" fmla="*/ 2384224 w 3207749"/>
              <a:gd name="connsiteY130" fmla="*/ 1560698 h 5543999"/>
              <a:gd name="connsiteX131" fmla="*/ 2427399 w 3207749"/>
              <a:gd name="connsiteY131" fmla="*/ 1603873 h 5543999"/>
              <a:gd name="connsiteX132" fmla="*/ 2384224 w 3207749"/>
              <a:gd name="connsiteY132" fmla="*/ 1647048 h 5543999"/>
              <a:gd name="connsiteX133" fmla="*/ 2341049 w 3207749"/>
              <a:gd name="connsiteY133" fmla="*/ 1603873 h 5543999"/>
              <a:gd name="connsiteX134" fmla="*/ 2384224 w 3207749"/>
              <a:gd name="connsiteY134" fmla="*/ 1560698 h 5543999"/>
              <a:gd name="connsiteX135" fmla="*/ 1603874 w 3207749"/>
              <a:gd name="connsiteY135" fmla="*/ 1560698 h 5543999"/>
              <a:gd name="connsiteX136" fmla="*/ 1647049 w 3207749"/>
              <a:gd name="connsiteY136" fmla="*/ 1603873 h 5543999"/>
              <a:gd name="connsiteX137" fmla="*/ 1603874 w 3207749"/>
              <a:gd name="connsiteY137" fmla="*/ 1647048 h 5543999"/>
              <a:gd name="connsiteX138" fmla="*/ 1560699 w 3207749"/>
              <a:gd name="connsiteY138" fmla="*/ 1603873 h 5543999"/>
              <a:gd name="connsiteX139" fmla="*/ 1603874 w 3207749"/>
              <a:gd name="connsiteY139" fmla="*/ 1560698 h 5543999"/>
              <a:gd name="connsiteX140" fmla="*/ 823525 w 3207749"/>
              <a:gd name="connsiteY140" fmla="*/ 1560698 h 5543999"/>
              <a:gd name="connsiteX141" fmla="*/ 866700 w 3207749"/>
              <a:gd name="connsiteY141" fmla="*/ 1603873 h 5543999"/>
              <a:gd name="connsiteX142" fmla="*/ 823525 w 3207749"/>
              <a:gd name="connsiteY142" fmla="*/ 1647048 h 5543999"/>
              <a:gd name="connsiteX143" fmla="*/ 780350 w 3207749"/>
              <a:gd name="connsiteY143" fmla="*/ 1603873 h 5543999"/>
              <a:gd name="connsiteX144" fmla="*/ 823525 w 3207749"/>
              <a:gd name="connsiteY144" fmla="*/ 1560698 h 5543999"/>
              <a:gd name="connsiteX145" fmla="*/ 43175 w 3207749"/>
              <a:gd name="connsiteY145" fmla="*/ 1560698 h 5543999"/>
              <a:gd name="connsiteX146" fmla="*/ 86350 w 3207749"/>
              <a:gd name="connsiteY146" fmla="*/ 1603873 h 5543999"/>
              <a:gd name="connsiteX147" fmla="*/ 43175 w 3207749"/>
              <a:gd name="connsiteY147" fmla="*/ 1647048 h 5543999"/>
              <a:gd name="connsiteX148" fmla="*/ 0 w 3207749"/>
              <a:gd name="connsiteY148" fmla="*/ 1603873 h 5543999"/>
              <a:gd name="connsiteX149" fmla="*/ 43175 w 3207749"/>
              <a:gd name="connsiteY149" fmla="*/ 1560698 h 5543999"/>
              <a:gd name="connsiteX150" fmla="*/ 43175 w 3207749"/>
              <a:gd name="connsiteY150" fmla="*/ 780354 h 5543999"/>
              <a:gd name="connsiteX151" fmla="*/ 86350 w 3207749"/>
              <a:gd name="connsiteY151" fmla="*/ 823528 h 5543999"/>
              <a:gd name="connsiteX152" fmla="*/ 43175 w 3207749"/>
              <a:gd name="connsiteY152" fmla="*/ 866703 h 5543999"/>
              <a:gd name="connsiteX153" fmla="*/ 0 w 3207749"/>
              <a:gd name="connsiteY153" fmla="*/ 823528 h 5543999"/>
              <a:gd name="connsiteX154" fmla="*/ 43175 w 3207749"/>
              <a:gd name="connsiteY154" fmla="*/ 780354 h 5543999"/>
              <a:gd name="connsiteX155" fmla="*/ 1603874 w 3207749"/>
              <a:gd name="connsiteY155" fmla="*/ 780353 h 5543999"/>
              <a:gd name="connsiteX156" fmla="*/ 1647049 w 3207749"/>
              <a:gd name="connsiteY156" fmla="*/ 823528 h 5543999"/>
              <a:gd name="connsiteX157" fmla="*/ 1603874 w 3207749"/>
              <a:gd name="connsiteY157" fmla="*/ 866703 h 5543999"/>
              <a:gd name="connsiteX158" fmla="*/ 1560699 w 3207749"/>
              <a:gd name="connsiteY158" fmla="*/ 823528 h 5543999"/>
              <a:gd name="connsiteX159" fmla="*/ 1603874 w 3207749"/>
              <a:gd name="connsiteY159" fmla="*/ 780353 h 5543999"/>
              <a:gd name="connsiteX160" fmla="*/ 823525 w 3207749"/>
              <a:gd name="connsiteY160" fmla="*/ 780352 h 5543999"/>
              <a:gd name="connsiteX161" fmla="*/ 866700 w 3207749"/>
              <a:gd name="connsiteY161" fmla="*/ 823527 h 5543999"/>
              <a:gd name="connsiteX162" fmla="*/ 823525 w 3207749"/>
              <a:gd name="connsiteY162" fmla="*/ 866702 h 5543999"/>
              <a:gd name="connsiteX163" fmla="*/ 780350 w 3207749"/>
              <a:gd name="connsiteY163" fmla="*/ 823527 h 5543999"/>
              <a:gd name="connsiteX164" fmla="*/ 823525 w 3207749"/>
              <a:gd name="connsiteY164" fmla="*/ 780352 h 5543999"/>
              <a:gd name="connsiteX165" fmla="*/ 3164574 w 3207749"/>
              <a:gd name="connsiteY165" fmla="*/ 780351 h 5543999"/>
              <a:gd name="connsiteX166" fmla="*/ 3207749 w 3207749"/>
              <a:gd name="connsiteY166" fmla="*/ 823526 h 5543999"/>
              <a:gd name="connsiteX167" fmla="*/ 3164574 w 3207749"/>
              <a:gd name="connsiteY167" fmla="*/ 866701 h 5543999"/>
              <a:gd name="connsiteX168" fmla="*/ 3121399 w 3207749"/>
              <a:gd name="connsiteY168" fmla="*/ 823526 h 5543999"/>
              <a:gd name="connsiteX169" fmla="*/ 3164574 w 3207749"/>
              <a:gd name="connsiteY169" fmla="*/ 780351 h 5543999"/>
              <a:gd name="connsiteX170" fmla="*/ 2384224 w 3207749"/>
              <a:gd name="connsiteY170" fmla="*/ 780350 h 5543999"/>
              <a:gd name="connsiteX171" fmla="*/ 2427399 w 3207749"/>
              <a:gd name="connsiteY171" fmla="*/ 823525 h 5543999"/>
              <a:gd name="connsiteX172" fmla="*/ 2384224 w 3207749"/>
              <a:gd name="connsiteY172" fmla="*/ 866700 h 5543999"/>
              <a:gd name="connsiteX173" fmla="*/ 2341049 w 3207749"/>
              <a:gd name="connsiteY173" fmla="*/ 823525 h 5543999"/>
              <a:gd name="connsiteX174" fmla="*/ 2384224 w 3207749"/>
              <a:gd name="connsiteY174" fmla="*/ 780350 h 5543999"/>
              <a:gd name="connsiteX175" fmla="*/ 43175 w 3207749"/>
              <a:gd name="connsiteY175" fmla="*/ 3 h 5543999"/>
              <a:gd name="connsiteX176" fmla="*/ 86350 w 3207749"/>
              <a:gd name="connsiteY176" fmla="*/ 43978 h 5543999"/>
              <a:gd name="connsiteX177" fmla="*/ 43175 w 3207749"/>
              <a:gd name="connsiteY177" fmla="*/ 87953 h 5543999"/>
              <a:gd name="connsiteX178" fmla="*/ 0 w 3207749"/>
              <a:gd name="connsiteY178" fmla="*/ 43978 h 5543999"/>
              <a:gd name="connsiteX179" fmla="*/ 43175 w 3207749"/>
              <a:gd name="connsiteY179" fmla="*/ 3 h 5543999"/>
              <a:gd name="connsiteX180" fmla="*/ 1603874 w 3207749"/>
              <a:gd name="connsiteY180" fmla="*/ 3 h 5543999"/>
              <a:gd name="connsiteX181" fmla="*/ 1647049 w 3207749"/>
              <a:gd name="connsiteY181" fmla="*/ 43978 h 5543999"/>
              <a:gd name="connsiteX182" fmla="*/ 1603874 w 3207749"/>
              <a:gd name="connsiteY182" fmla="*/ 87953 h 5543999"/>
              <a:gd name="connsiteX183" fmla="*/ 1560699 w 3207749"/>
              <a:gd name="connsiteY183" fmla="*/ 43978 h 5543999"/>
              <a:gd name="connsiteX184" fmla="*/ 1603874 w 3207749"/>
              <a:gd name="connsiteY184" fmla="*/ 3 h 5543999"/>
              <a:gd name="connsiteX185" fmla="*/ 823525 w 3207749"/>
              <a:gd name="connsiteY185" fmla="*/ 2 h 5543999"/>
              <a:gd name="connsiteX186" fmla="*/ 866700 w 3207749"/>
              <a:gd name="connsiteY186" fmla="*/ 43977 h 5543999"/>
              <a:gd name="connsiteX187" fmla="*/ 823525 w 3207749"/>
              <a:gd name="connsiteY187" fmla="*/ 87952 h 5543999"/>
              <a:gd name="connsiteX188" fmla="*/ 780350 w 3207749"/>
              <a:gd name="connsiteY188" fmla="*/ 43977 h 5543999"/>
              <a:gd name="connsiteX189" fmla="*/ 823525 w 3207749"/>
              <a:gd name="connsiteY189" fmla="*/ 2 h 5543999"/>
              <a:gd name="connsiteX190" fmla="*/ 3164574 w 3207749"/>
              <a:gd name="connsiteY190" fmla="*/ 1 h 5543999"/>
              <a:gd name="connsiteX191" fmla="*/ 3207749 w 3207749"/>
              <a:gd name="connsiteY191" fmla="*/ 43976 h 5543999"/>
              <a:gd name="connsiteX192" fmla="*/ 3207749 w 3207749"/>
              <a:gd name="connsiteY192" fmla="*/ 43976 h 5543999"/>
              <a:gd name="connsiteX193" fmla="*/ 3164574 w 3207749"/>
              <a:gd name="connsiteY193" fmla="*/ 87951 h 5543999"/>
              <a:gd name="connsiteX194" fmla="*/ 3121399 w 3207749"/>
              <a:gd name="connsiteY194" fmla="*/ 43976 h 5543999"/>
              <a:gd name="connsiteX195" fmla="*/ 3121399 w 3207749"/>
              <a:gd name="connsiteY195" fmla="*/ 43976 h 5543999"/>
              <a:gd name="connsiteX196" fmla="*/ 3164574 w 3207749"/>
              <a:gd name="connsiteY196" fmla="*/ 1 h 5543999"/>
              <a:gd name="connsiteX197" fmla="*/ 2384224 w 3207749"/>
              <a:gd name="connsiteY197" fmla="*/ 0 h 5543999"/>
              <a:gd name="connsiteX198" fmla="*/ 2427399 w 3207749"/>
              <a:gd name="connsiteY198" fmla="*/ 43975 h 5543999"/>
              <a:gd name="connsiteX199" fmla="*/ 2427399 w 3207749"/>
              <a:gd name="connsiteY199" fmla="*/ 43975 h 5543999"/>
              <a:gd name="connsiteX200" fmla="*/ 2384224 w 3207749"/>
              <a:gd name="connsiteY200" fmla="*/ 87950 h 5543999"/>
              <a:gd name="connsiteX201" fmla="*/ 2341049 w 3207749"/>
              <a:gd name="connsiteY201" fmla="*/ 43975 h 5543999"/>
              <a:gd name="connsiteX202" fmla="*/ 2341049 w 3207749"/>
              <a:gd name="connsiteY202" fmla="*/ 43975 h 5543999"/>
              <a:gd name="connsiteX203" fmla="*/ 2384224 w 3207749"/>
              <a:gd name="connsiteY203" fmla="*/ 0 h 554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3207749" h="5543999">
                <a:moveTo>
                  <a:pt x="3164574" y="5457649"/>
                </a:moveTo>
                <a:cubicBezTo>
                  <a:pt x="3188419" y="5457649"/>
                  <a:pt x="3207749" y="5476979"/>
                  <a:pt x="3207749" y="5500824"/>
                </a:cubicBezTo>
                <a:cubicBezTo>
                  <a:pt x="3207749" y="5524669"/>
                  <a:pt x="3188419" y="5543999"/>
                  <a:pt x="3164574" y="5543999"/>
                </a:cubicBezTo>
                <a:cubicBezTo>
                  <a:pt x="3140729" y="5543999"/>
                  <a:pt x="3121399" y="5524669"/>
                  <a:pt x="3121399" y="5500824"/>
                </a:cubicBezTo>
                <a:cubicBezTo>
                  <a:pt x="3121399" y="5476979"/>
                  <a:pt x="3140729" y="5457649"/>
                  <a:pt x="3164574" y="5457649"/>
                </a:cubicBezTo>
                <a:close/>
                <a:moveTo>
                  <a:pt x="2384224" y="5457649"/>
                </a:moveTo>
                <a:cubicBezTo>
                  <a:pt x="2408069" y="5457649"/>
                  <a:pt x="2427399" y="5476979"/>
                  <a:pt x="2427399" y="5500824"/>
                </a:cubicBezTo>
                <a:cubicBezTo>
                  <a:pt x="2427399" y="5524669"/>
                  <a:pt x="2408069" y="5543999"/>
                  <a:pt x="2384224" y="5543999"/>
                </a:cubicBezTo>
                <a:cubicBezTo>
                  <a:pt x="2360379" y="5543999"/>
                  <a:pt x="2341049" y="5524669"/>
                  <a:pt x="2341049" y="5500824"/>
                </a:cubicBezTo>
                <a:cubicBezTo>
                  <a:pt x="2341049" y="5476979"/>
                  <a:pt x="2360379" y="5457649"/>
                  <a:pt x="2384224" y="5457649"/>
                </a:cubicBezTo>
                <a:close/>
                <a:moveTo>
                  <a:pt x="1603874" y="5457649"/>
                </a:moveTo>
                <a:cubicBezTo>
                  <a:pt x="1627719" y="5457649"/>
                  <a:pt x="1647049" y="5476979"/>
                  <a:pt x="1647049" y="5500824"/>
                </a:cubicBezTo>
                <a:cubicBezTo>
                  <a:pt x="1647049" y="5524669"/>
                  <a:pt x="1627719" y="5543999"/>
                  <a:pt x="1603874" y="5543999"/>
                </a:cubicBezTo>
                <a:cubicBezTo>
                  <a:pt x="1580029" y="5543999"/>
                  <a:pt x="1560699" y="5524669"/>
                  <a:pt x="1560699" y="5500824"/>
                </a:cubicBezTo>
                <a:cubicBezTo>
                  <a:pt x="1560699" y="5476979"/>
                  <a:pt x="1580029" y="5457649"/>
                  <a:pt x="1603874" y="5457649"/>
                </a:cubicBezTo>
                <a:close/>
                <a:moveTo>
                  <a:pt x="823525" y="5457649"/>
                </a:moveTo>
                <a:cubicBezTo>
                  <a:pt x="847370" y="5457649"/>
                  <a:pt x="866700" y="5476979"/>
                  <a:pt x="866700" y="5500824"/>
                </a:cubicBezTo>
                <a:cubicBezTo>
                  <a:pt x="866700" y="5524669"/>
                  <a:pt x="847370" y="5543999"/>
                  <a:pt x="823525" y="5543999"/>
                </a:cubicBezTo>
                <a:cubicBezTo>
                  <a:pt x="799680" y="5543999"/>
                  <a:pt x="780350" y="5524669"/>
                  <a:pt x="780350" y="5500824"/>
                </a:cubicBezTo>
                <a:cubicBezTo>
                  <a:pt x="780350" y="5476979"/>
                  <a:pt x="799680" y="5457649"/>
                  <a:pt x="823525" y="5457649"/>
                </a:cubicBezTo>
                <a:close/>
                <a:moveTo>
                  <a:pt x="43175" y="5457649"/>
                </a:moveTo>
                <a:cubicBezTo>
                  <a:pt x="67020" y="5457649"/>
                  <a:pt x="86350" y="5476979"/>
                  <a:pt x="86350" y="5500824"/>
                </a:cubicBezTo>
                <a:cubicBezTo>
                  <a:pt x="86350" y="5524669"/>
                  <a:pt x="67020" y="5543999"/>
                  <a:pt x="43175" y="5543999"/>
                </a:cubicBezTo>
                <a:cubicBezTo>
                  <a:pt x="19330" y="5543999"/>
                  <a:pt x="0" y="5524669"/>
                  <a:pt x="0" y="5500824"/>
                </a:cubicBezTo>
                <a:cubicBezTo>
                  <a:pt x="0" y="5476979"/>
                  <a:pt x="19330" y="5457649"/>
                  <a:pt x="43175" y="5457649"/>
                </a:cubicBezTo>
                <a:close/>
                <a:moveTo>
                  <a:pt x="3164574" y="4677299"/>
                </a:moveTo>
                <a:cubicBezTo>
                  <a:pt x="3188419" y="4677299"/>
                  <a:pt x="3207749" y="4696629"/>
                  <a:pt x="3207749" y="4720474"/>
                </a:cubicBezTo>
                <a:cubicBezTo>
                  <a:pt x="3207749" y="4744319"/>
                  <a:pt x="3188419" y="4763649"/>
                  <a:pt x="3164574" y="4763649"/>
                </a:cubicBezTo>
                <a:cubicBezTo>
                  <a:pt x="3140729" y="4763649"/>
                  <a:pt x="3121399" y="4744319"/>
                  <a:pt x="3121399" y="4720474"/>
                </a:cubicBezTo>
                <a:cubicBezTo>
                  <a:pt x="3121399" y="4696629"/>
                  <a:pt x="3140729" y="4677299"/>
                  <a:pt x="3164574" y="4677299"/>
                </a:cubicBezTo>
                <a:close/>
                <a:moveTo>
                  <a:pt x="2384224" y="4677299"/>
                </a:moveTo>
                <a:cubicBezTo>
                  <a:pt x="2408069" y="4677299"/>
                  <a:pt x="2427399" y="4696629"/>
                  <a:pt x="2427399" y="4720474"/>
                </a:cubicBezTo>
                <a:cubicBezTo>
                  <a:pt x="2427399" y="4744319"/>
                  <a:pt x="2408069" y="4763649"/>
                  <a:pt x="2384224" y="4763649"/>
                </a:cubicBezTo>
                <a:cubicBezTo>
                  <a:pt x="2360379" y="4763649"/>
                  <a:pt x="2341049" y="4744319"/>
                  <a:pt x="2341049" y="4720474"/>
                </a:cubicBezTo>
                <a:cubicBezTo>
                  <a:pt x="2341049" y="4696629"/>
                  <a:pt x="2360379" y="4677299"/>
                  <a:pt x="2384224" y="4677299"/>
                </a:cubicBezTo>
                <a:close/>
                <a:moveTo>
                  <a:pt x="1603874" y="4677299"/>
                </a:moveTo>
                <a:cubicBezTo>
                  <a:pt x="1627719" y="4677299"/>
                  <a:pt x="1647049" y="4696629"/>
                  <a:pt x="1647049" y="4720474"/>
                </a:cubicBezTo>
                <a:cubicBezTo>
                  <a:pt x="1647049" y="4744319"/>
                  <a:pt x="1627719" y="4763649"/>
                  <a:pt x="1603874" y="4763649"/>
                </a:cubicBezTo>
                <a:cubicBezTo>
                  <a:pt x="1580029" y="4763649"/>
                  <a:pt x="1560699" y="4744319"/>
                  <a:pt x="1560699" y="4720474"/>
                </a:cubicBezTo>
                <a:cubicBezTo>
                  <a:pt x="1560699" y="4696629"/>
                  <a:pt x="1580029" y="4677299"/>
                  <a:pt x="1603874" y="4677299"/>
                </a:cubicBezTo>
                <a:close/>
                <a:moveTo>
                  <a:pt x="823525" y="4677299"/>
                </a:moveTo>
                <a:cubicBezTo>
                  <a:pt x="847370" y="4677299"/>
                  <a:pt x="866700" y="4696629"/>
                  <a:pt x="866700" y="4720474"/>
                </a:cubicBezTo>
                <a:cubicBezTo>
                  <a:pt x="866700" y="4744319"/>
                  <a:pt x="847370" y="4763649"/>
                  <a:pt x="823525" y="4763649"/>
                </a:cubicBezTo>
                <a:cubicBezTo>
                  <a:pt x="799680" y="4763649"/>
                  <a:pt x="780350" y="4744319"/>
                  <a:pt x="780350" y="4720474"/>
                </a:cubicBezTo>
                <a:cubicBezTo>
                  <a:pt x="780350" y="4696629"/>
                  <a:pt x="799680" y="4677299"/>
                  <a:pt x="823525" y="4677299"/>
                </a:cubicBezTo>
                <a:close/>
                <a:moveTo>
                  <a:pt x="43175" y="4677299"/>
                </a:moveTo>
                <a:cubicBezTo>
                  <a:pt x="67020" y="4677299"/>
                  <a:pt x="86350" y="4696629"/>
                  <a:pt x="86350" y="4720474"/>
                </a:cubicBezTo>
                <a:cubicBezTo>
                  <a:pt x="86350" y="4744319"/>
                  <a:pt x="67020" y="4763649"/>
                  <a:pt x="43175" y="4763649"/>
                </a:cubicBezTo>
                <a:cubicBezTo>
                  <a:pt x="19330" y="4763649"/>
                  <a:pt x="0" y="4744319"/>
                  <a:pt x="0" y="4720474"/>
                </a:cubicBezTo>
                <a:cubicBezTo>
                  <a:pt x="0" y="4696629"/>
                  <a:pt x="19330" y="4677299"/>
                  <a:pt x="43175" y="4677299"/>
                </a:cubicBezTo>
                <a:close/>
                <a:moveTo>
                  <a:pt x="3164574" y="3898549"/>
                </a:moveTo>
                <a:cubicBezTo>
                  <a:pt x="3188419" y="3898549"/>
                  <a:pt x="3207749" y="3917879"/>
                  <a:pt x="3207749" y="3941724"/>
                </a:cubicBezTo>
                <a:cubicBezTo>
                  <a:pt x="3207749" y="3965569"/>
                  <a:pt x="3188419" y="3984899"/>
                  <a:pt x="3164574" y="3984899"/>
                </a:cubicBezTo>
                <a:cubicBezTo>
                  <a:pt x="3140729" y="3984899"/>
                  <a:pt x="3121399" y="3965569"/>
                  <a:pt x="3121399" y="3941724"/>
                </a:cubicBezTo>
                <a:cubicBezTo>
                  <a:pt x="3121399" y="3917879"/>
                  <a:pt x="3140729" y="3898549"/>
                  <a:pt x="3164574" y="3898549"/>
                </a:cubicBezTo>
                <a:close/>
                <a:moveTo>
                  <a:pt x="2384224" y="3898549"/>
                </a:moveTo>
                <a:cubicBezTo>
                  <a:pt x="2408069" y="3898549"/>
                  <a:pt x="2427399" y="3917879"/>
                  <a:pt x="2427399" y="3941724"/>
                </a:cubicBezTo>
                <a:cubicBezTo>
                  <a:pt x="2427399" y="3965569"/>
                  <a:pt x="2408069" y="3984899"/>
                  <a:pt x="2384224" y="3984899"/>
                </a:cubicBezTo>
                <a:cubicBezTo>
                  <a:pt x="2360379" y="3984899"/>
                  <a:pt x="2341049" y="3965569"/>
                  <a:pt x="2341049" y="3941724"/>
                </a:cubicBezTo>
                <a:cubicBezTo>
                  <a:pt x="2341049" y="3917879"/>
                  <a:pt x="2360379" y="3898549"/>
                  <a:pt x="2384224" y="3898549"/>
                </a:cubicBezTo>
                <a:close/>
                <a:moveTo>
                  <a:pt x="1603874" y="3898549"/>
                </a:moveTo>
                <a:cubicBezTo>
                  <a:pt x="1627719" y="3898549"/>
                  <a:pt x="1647049" y="3917879"/>
                  <a:pt x="1647049" y="3941724"/>
                </a:cubicBezTo>
                <a:cubicBezTo>
                  <a:pt x="1647049" y="3965569"/>
                  <a:pt x="1627719" y="3984899"/>
                  <a:pt x="1603874" y="3984899"/>
                </a:cubicBezTo>
                <a:cubicBezTo>
                  <a:pt x="1580029" y="3984899"/>
                  <a:pt x="1560699" y="3965569"/>
                  <a:pt x="1560699" y="3941724"/>
                </a:cubicBezTo>
                <a:cubicBezTo>
                  <a:pt x="1560699" y="3917879"/>
                  <a:pt x="1580029" y="3898549"/>
                  <a:pt x="1603874" y="3898549"/>
                </a:cubicBezTo>
                <a:close/>
                <a:moveTo>
                  <a:pt x="823525" y="3898549"/>
                </a:moveTo>
                <a:cubicBezTo>
                  <a:pt x="847370" y="3898549"/>
                  <a:pt x="866700" y="3917879"/>
                  <a:pt x="866700" y="3941724"/>
                </a:cubicBezTo>
                <a:cubicBezTo>
                  <a:pt x="866700" y="3965569"/>
                  <a:pt x="847370" y="3984899"/>
                  <a:pt x="823525" y="3984899"/>
                </a:cubicBezTo>
                <a:cubicBezTo>
                  <a:pt x="799680" y="3984899"/>
                  <a:pt x="780350" y="3965569"/>
                  <a:pt x="780350" y="3941724"/>
                </a:cubicBezTo>
                <a:cubicBezTo>
                  <a:pt x="780350" y="3917879"/>
                  <a:pt x="799680" y="3898549"/>
                  <a:pt x="823525" y="3898549"/>
                </a:cubicBezTo>
                <a:close/>
                <a:moveTo>
                  <a:pt x="43175" y="3898549"/>
                </a:moveTo>
                <a:cubicBezTo>
                  <a:pt x="67020" y="3898549"/>
                  <a:pt x="86350" y="3917879"/>
                  <a:pt x="86350" y="3941724"/>
                </a:cubicBezTo>
                <a:cubicBezTo>
                  <a:pt x="86350" y="3965569"/>
                  <a:pt x="67020" y="3984899"/>
                  <a:pt x="43175" y="3984899"/>
                </a:cubicBezTo>
                <a:cubicBezTo>
                  <a:pt x="19330" y="3984899"/>
                  <a:pt x="0" y="3965569"/>
                  <a:pt x="0" y="3941724"/>
                </a:cubicBezTo>
                <a:cubicBezTo>
                  <a:pt x="0" y="3917879"/>
                  <a:pt x="19330" y="3898549"/>
                  <a:pt x="43175" y="3898549"/>
                </a:cubicBezTo>
                <a:close/>
                <a:moveTo>
                  <a:pt x="3164574" y="3118199"/>
                </a:moveTo>
                <a:cubicBezTo>
                  <a:pt x="3188419" y="3118199"/>
                  <a:pt x="3207749" y="3137887"/>
                  <a:pt x="3207749" y="3162174"/>
                </a:cubicBezTo>
                <a:cubicBezTo>
                  <a:pt x="3207749" y="3186461"/>
                  <a:pt x="3188419" y="3206149"/>
                  <a:pt x="3164574" y="3206149"/>
                </a:cubicBezTo>
                <a:cubicBezTo>
                  <a:pt x="3140729" y="3206149"/>
                  <a:pt x="3121399" y="3186461"/>
                  <a:pt x="3121399" y="3162174"/>
                </a:cubicBezTo>
                <a:cubicBezTo>
                  <a:pt x="3121399" y="3137887"/>
                  <a:pt x="3140729" y="3118199"/>
                  <a:pt x="3164574" y="3118199"/>
                </a:cubicBezTo>
                <a:close/>
                <a:moveTo>
                  <a:pt x="2384224" y="3118199"/>
                </a:moveTo>
                <a:cubicBezTo>
                  <a:pt x="2408069" y="3118199"/>
                  <a:pt x="2427399" y="3137887"/>
                  <a:pt x="2427399" y="3162174"/>
                </a:cubicBezTo>
                <a:cubicBezTo>
                  <a:pt x="2427399" y="3186461"/>
                  <a:pt x="2408069" y="3206149"/>
                  <a:pt x="2384224" y="3206149"/>
                </a:cubicBezTo>
                <a:cubicBezTo>
                  <a:pt x="2360379" y="3206149"/>
                  <a:pt x="2341049" y="3186461"/>
                  <a:pt x="2341049" y="3162174"/>
                </a:cubicBezTo>
                <a:cubicBezTo>
                  <a:pt x="2341049" y="3137887"/>
                  <a:pt x="2360379" y="3118199"/>
                  <a:pt x="2384224" y="3118199"/>
                </a:cubicBezTo>
                <a:close/>
                <a:moveTo>
                  <a:pt x="1603874" y="3118199"/>
                </a:moveTo>
                <a:cubicBezTo>
                  <a:pt x="1627719" y="3118199"/>
                  <a:pt x="1647049" y="3137887"/>
                  <a:pt x="1647049" y="3162174"/>
                </a:cubicBezTo>
                <a:cubicBezTo>
                  <a:pt x="1647049" y="3186461"/>
                  <a:pt x="1627719" y="3206149"/>
                  <a:pt x="1603874" y="3206149"/>
                </a:cubicBezTo>
                <a:cubicBezTo>
                  <a:pt x="1580029" y="3206149"/>
                  <a:pt x="1560699" y="3186461"/>
                  <a:pt x="1560699" y="3162174"/>
                </a:cubicBezTo>
                <a:cubicBezTo>
                  <a:pt x="1560699" y="3137887"/>
                  <a:pt x="1580029" y="3118199"/>
                  <a:pt x="1603874" y="3118199"/>
                </a:cubicBezTo>
                <a:close/>
                <a:moveTo>
                  <a:pt x="823525" y="3118199"/>
                </a:moveTo>
                <a:cubicBezTo>
                  <a:pt x="847370" y="3118199"/>
                  <a:pt x="866700" y="3137887"/>
                  <a:pt x="866700" y="3162174"/>
                </a:cubicBezTo>
                <a:cubicBezTo>
                  <a:pt x="866700" y="3186461"/>
                  <a:pt x="847370" y="3206149"/>
                  <a:pt x="823525" y="3206149"/>
                </a:cubicBezTo>
                <a:cubicBezTo>
                  <a:pt x="799680" y="3206149"/>
                  <a:pt x="780350" y="3186461"/>
                  <a:pt x="780350" y="3162174"/>
                </a:cubicBezTo>
                <a:cubicBezTo>
                  <a:pt x="780350" y="3137887"/>
                  <a:pt x="799680" y="3118199"/>
                  <a:pt x="823525" y="3118199"/>
                </a:cubicBezTo>
                <a:close/>
                <a:moveTo>
                  <a:pt x="43175" y="3118199"/>
                </a:moveTo>
                <a:cubicBezTo>
                  <a:pt x="67020" y="3118199"/>
                  <a:pt x="86350" y="3137887"/>
                  <a:pt x="86350" y="3162174"/>
                </a:cubicBezTo>
                <a:cubicBezTo>
                  <a:pt x="86350" y="3186461"/>
                  <a:pt x="67020" y="3206149"/>
                  <a:pt x="43175" y="3206149"/>
                </a:cubicBezTo>
                <a:cubicBezTo>
                  <a:pt x="19330" y="3206149"/>
                  <a:pt x="0" y="3186461"/>
                  <a:pt x="0" y="3162174"/>
                </a:cubicBezTo>
                <a:cubicBezTo>
                  <a:pt x="0" y="3137887"/>
                  <a:pt x="19330" y="3118199"/>
                  <a:pt x="43175" y="3118199"/>
                </a:cubicBezTo>
                <a:close/>
                <a:moveTo>
                  <a:pt x="3164574" y="2339449"/>
                </a:moveTo>
                <a:cubicBezTo>
                  <a:pt x="3188419" y="2339449"/>
                  <a:pt x="3207749" y="2358779"/>
                  <a:pt x="3207749" y="2382624"/>
                </a:cubicBezTo>
                <a:cubicBezTo>
                  <a:pt x="3207749" y="2406469"/>
                  <a:pt x="3188419" y="2425799"/>
                  <a:pt x="3164574" y="2425799"/>
                </a:cubicBezTo>
                <a:cubicBezTo>
                  <a:pt x="3140729" y="2425799"/>
                  <a:pt x="3121399" y="2406469"/>
                  <a:pt x="3121399" y="2382624"/>
                </a:cubicBezTo>
                <a:cubicBezTo>
                  <a:pt x="3121399" y="2358779"/>
                  <a:pt x="3140729" y="2339449"/>
                  <a:pt x="3164574" y="2339449"/>
                </a:cubicBezTo>
                <a:close/>
                <a:moveTo>
                  <a:pt x="2384224" y="2339449"/>
                </a:moveTo>
                <a:cubicBezTo>
                  <a:pt x="2408069" y="2339449"/>
                  <a:pt x="2427399" y="2358779"/>
                  <a:pt x="2427399" y="2382624"/>
                </a:cubicBezTo>
                <a:cubicBezTo>
                  <a:pt x="2427399" y="2406469"/>
                  <a:pt x="2408069" y="2425799"/>
                  <a:pt x="2384224" y="2425799"/>
                </a:cubicBezTo>
                <a:cubicBezTo>
                  <a:pt x="2360379" y="2425799"/>
                  <a:pt x="2341049" y="2406469"/>
                  <a:pt x="2341049" y="2382624"/>
                </a:cubicBezTo>
                <a:cubicBezTo>
                  <a:pt x="2341049" y="2358779"/>
                  <a:pt x="2360379" y="2339449"/>
                  <a:pt x="2384224" y="2339449"/>
                </a:cubicBezTo>
                <a:close/>
                <a:moveTo>
                  <a:pt x="1603874" y="2339449"/>
                </a:moveTo>
                <a:cubicBezTo>
                  <a:pt x="1627719" y="2339449"/>
                  <a:pt x="1647049" y="2358779"/>
                  <a:pt x="1647049" y="2382624"/>
                </a:cubicBezTo>
                <a:cubicBezTo>
                  <a:pt x="1647049" y="2406469"/>
                  <a:pt x="1627719" y="2425799"/>
                  <a:pt x="1603874" y="2425799"/>
                </a:cubicBezTo>
                <a:cubicBezTo>
                  <a:pt x="1580029" y="2425799"/>
                  <a:pt x="1560699" y="2406469"/>
                  <a:pt x="1560699" y="2382624"/>
                </a:cubicBezTo>
                <a:cubicBezTo>
                  <a:pt x="1560699" y="2358779"/>
                  <a:pt x="1580029" y="2339449"/>
                  <a:pt x="1603874" y="2339449"/>
                </a:cubicBezTo>
                <a:close/>
                <a:moveTo>
                  <a:pt x="823525" y="2339449"/>
                </a:moveTo>
                <a:cubicBezTo>
                  <a:pt x="847370" y="2339449"/>
                  <a:pt x="866700" y="2358779"/>
                  <a:pt x="866700" y="2382624"/>
                </a:cubicBezTo>
                <a:cubicBezTo>
                  <a:pt x="866700" y="2406469"/>
                  <a:pt x="847370" y="2425799"/>
                  <a:pt x="823525" y="2425799"/>
                </a:cubicBezTo>
                <a:cubicBezTo>
                  <a:pt x="799680" y="2425799"/>
                  <a:pt x="780350" y="2406469"/>
                  <a:pt x="780350" y="2382624"/>
                </a:cubicBezTo>
                <a:cubicBezTo>
                  <a:pt x="780350" y="2358779"/>
                  <a:pt x="799680" y="2339449"/>
                  <a:pt x="823525" y="2339449"/>
                </a:cubicBezTo>
                <a:close/>
                <a:moveTo>
                  <a:pt x="43175" y="2339449"/>
                </a:moveTo>
                <a:cubicBezTo>
                  <a:pt x="67020" y="2339449"/>
                  <a:pt x="86350" y="2358779"/>
                  <a:pt x="86350" y="2382624"/>
                </a:cubicBezTo>
                <a:cubicBezTo>
                  <a:pt x="86350" y="2406469"/>
                  <a:pt x="67020" y="2425799"/>
                  <a:pt x="43175" y="2425799"/>
                </a:cubicBezTo>
                <a:cubicBezTo>
                  <a:pt x="19330" y="2425799"/>
                  <a:pt x="0" y="2406469"/>
                  <a:pt x="0" y="2382624"/>
                </a:cubicBezTo>
                <a:cubicBezTo>
                  <a:pt x="0" y="2358779"/>
                  <a:pt x="19330" y="2339449"/>
                  <a:pt x="43175" y="2339449"/>
                </a:cubicBezTo>
                <a:close/>
                <a:moveTo>
                  <a:pt x="3164574" y="1560698"/>
                </a:moveTo>
                <a:cubicBezTo>
                  <a:pt x="3188419" y="1560698"/>
                  <a:pt x="3207749" y="1580028"/>
                  <a:pt x="3207749" y="1603873"/>
                </a:cubicBezTo>
                <a:cubicBezTo>
                  <a:pt x="3207749" y="1627718"/>
                  <a:pt x="3188419" y="1647048"/>
                  <a:pt x="3164574" y="1647048"/>
                </a:cubicBezTo>
                <a:cubicBezTo>
                  <a:pt x="3140729" y="1647048"/>
                  <a:pt x="3121399" y="1627718"/>
                  <a:pt x="3121399" y="1603873"/>
                </a:cubicBezTo>
                <a:cubicBezTo>
                  <a:pt x="3121399" y="1580028"/>
                  <a:pt x="3140729" y="1560698"/>
                  <a:pt x="3164574" y="1560698"/>
                </a:cubicBezTo>
                <a:close/>
                <a:moveTo>
                  <a:pt x="2384224" y="1560698"/>
                </a:moveTo>
                <a:cubicBezTo>
                  <a:pt x="2408069" y="1560698"/>
                  <a:pt x="2427399" y="1580028"/>
                  <a:pt x="2427399" y="1603873"/>
                </a:cubicBezTo>
                <a:cubicBezTo>
                  <a:pt x="2427399" y="1627718"/>
                  <a:pt x="2408069" y="1647048"/>
                  <a:pt x="2384224" y="1647048"/>
                </a:cubicBezTo>
                <a:cubicBezTo>
                  <a:pt x="2360379" y="1647048"/>
                  <a:pt x="2341049" y="1627718"/>
                  <a:pt x="2341049" y="1603873"/>
                </a:cubicBezTo>
                <a:cubicBezTo>
                  <a:pt x="2341049" y="1580028"/>
                  <a:pt x="2360379" y="1560698"/>
                  <a:pt x="2384224" y="1560698"/>
                </a:cubicBezTo>
                <a:close/>
                <a:moveTo>
                  <a:pt x="1603874" y="1560698"/>
                </a:moveTo>
                <a:cubicBezTo>
                  <a:pt x="1627719" y="1560698"/>
                  <a:pt x="1647049" y="1580028"/>
                  <a:pt x="1647049" y="1603873"/>
                </a:cubicBezTo>
                <a:cubicBezTo>
                  <a:pt x="1647049" y="1627718"/>
                  <a:pt x="1627719" y="1647048"/>
                  <a:pt x="1603874" y="1647048"/>
                </a:cubicBezTo>
                <a:cubicBezTo>
                  <a:pt x="1580029" y="1647048"/>
                  <a:pt x="1560699" y="1627718"/>
                  <a:pt x="1560699" y="1603873"/>
                </a:cubicBezTo>
                <a:cubicBezTo>
                  <a:pt x="1560699" y="1580028"/>
                  <a:pt x="1580029" y="1560698"/>
                  <a:pt x="1603874" y="1560698"/>
                </a:cubicBezTo>
                <a:close/>
                <a:moveTo>
                  <a:pt x="823525" y="1560698"/>
                </a:moveTo>
                <a:cubicBezTo>
                  <a:pt x="847370" y="1560698"/>
                  <a:pt x="866700" y="1580028"/>
                  <a:pt x="866700" y="1603873"/>
                </a:cubicBezTo>
                <a:cubicBezTo>
                  <a:pt x="866700" y="1627718"/>
                  <a:pt x="847370" y="1647048"/>
                  <a:pt x="823525" y="1647048"/>
                </a:cubicBezTo>
                <a:cubicBezTo>
                  <a:pt x="799680" y="1647048"/>
                  <a:pt x="780350" y="1627718"/>
                  <a:pt x="780350" y="1603873"/>
                </a:cubicBezTo>
                <a:cubicBezTo>
                  <a:pt x="780350" y="1580028"/>
                  <a:pt x="799680" y="1560698"/>
                  <a:pt x="823525" y="1560698"/>
                </a:cubicBezTo>
                <a:close/>
                <a:moveTo>
                  <a:pt x="43175" y="1560698"/>
                </a:moveTo>
                <a:cubicBezTo>
                  <a:pt x="67020" y="1560698"/>
                  <a:pt x="86350" y="1580028"/>
                  <a:pt x="86350" y="1603873"/>
                </a:cubicBezTo>
                <a:cubicBezTo>
                  <a:pt x="86350" y="1627718"/>
                  <a:pt x="67020" y="1647048"/>
                  <a:pt x="43175" y="1647048"/>
                </a:cubicBezTo>
                <a:cubicBezTo>
                  <a:pt x="19330" y="1647048"/>
                  <a:pt x="0" y="1627718"/>
                  <a:pt x="0" y="1603873"/>
                </a:cubicBezTo>
                <a:cubicBezTo>
                  <a:pt x="0" y="1580028"/>
                  <a:pt x="19330" y="1560698"/>
                  <a:pt x="43175" y="1560698"/>
                </a:cubicBezTo>
                <a:close/>
                <a:moveTo>
                  <a:pt x="43175" y="780354"/>
                </a:moveTo>
                <a:cubicBezTo>
                  <a:pt x="67020" y="780354"/>
                  <a:pt x="86350" y="799684"/>
                  <a:pt x="86350" y="823528"/>
                </a:cubicBezTo>
                <a:cubicBezTo>
                  <a:pt x="86350" y="847373"/>
                  <a:pt x="67020" y="866703"/>
                  <a:pt x="43175" y="866703"/>
                </a:cubicBezTo>
                <a:cubicBezTo>
                  <a:pt x="19330" y="866703"/>
                  <a:pt x="0" y="847373"/>
                  <a:pt x="0" y="823528"/>
                </a:cubicBezTo>
                <a:cubicBezTo>
                  <a:pt x="0" y="799684"/>
                  <a:pt x="19330" y="780354"/>
                  <a:pt x="43175" y="780354"/>
                </a:cubicBezTo>
                <a:close/>
                <a:moveTo>
                  <a:pt x="1603874" y="780353"/>
                </a:moveTo>
                <a:cubicBezTo>
                  <a:pt x="1627719" y="780353"/>
                  <a:pt x="1647049" y="799683"/>
                  <a:pt x="1647049" y="823528"/>
                </a:cubicBezTo>
                <a:cubicBezTo>
                  <a:pt x="1647049" y="847373"/>
                  <a:pt x="1627719" y="866703"/>
                  <a:pt x="1603874" y="866703"/>
                </a:cubicBezTo>
                <a:cubicBezTo>
                  <a:pt x="1580029" y="866703"/>
                  <a:pt x="1560699" y="847373"/>
                  <a:pt x="1560699" y="823528"/>
                </a:cubicBezTo>
                <a:cubicBezTo>
                  <a:pt x="1560699" y="799683"/>
                  <a:pt x="1580029" y="780353"/>
                  <a:pt x="1603874" y="780353"/>
                </a:cubicBezTo>
                <a:close/>
                <a:moveTo>
                  <a:pt x="823525" y="780352"/>
                </a:moveTo>
                <a:cubicBezTo>
                  <a:pt x="847370" y="780352"/>
                  <a:pt x="866700" y="799682"/>
                  <a:pt x="866700" y="823527"/>
                </a:cubicBezTo>
                <a:cubicBezTo>
                  <a:pt x="866700" y="847372"/>
                  <a:pt x="847370" y="866702"/>
                  <a:pt x="823525" y="866702"/>
                </a:cubicBezTo>
                <a:cubicBezTo>
                  <a:pt x="799680" y="866702"/>
                  <a:pt x="780350" y="847372"/>
                  <a:pt x="780350" y="823527"/>
                </a:cubicBezTo>
                <a:cubicBezTo>
                  <a:pt x="780350" y="799682"/>
                  <a:pt x="799680" y="780352"/>
                  <a:pt x="823525" y="780352"/>
                </a:cubicBezTo>
                <a:close/>
                <a:moveTo>
                  <a:pt x="3164574" y="780351"/>
                </a:moveTo>
                <a:cubicBezTo>
                  <a:pt x="3188419" y="780351"/>
                  <a:pt x="3207749" y="799681"/>
                  <a:pt x="3207749" y="823526"/>
                </a:cubicBezTo>
                <a:cubicBezTo>
                  <a:pt x="3207749" y="847371"/>
                  <a:pt x="3188419" y="866701"/>
                  <a:pt x="3164574" y="866701"/>
                </a:cubicBezTo>
                <a:cubicBezTo>
                  <a:pt x="3140729" y="866701"/>
                  <a:pt x="3121399" y="847371"/>
                  <a:pt x="3121399" y="823526"/>
                </a:cubicBezTo>
                <a:cubicBezTo>
                  <a:pt x="3121399" y="799681"/>
                  <a:pt x="3140729" y="780351"/>
                  <a:pt x="3164574" y="780351"/>
                </a:cubicBezTo>
                <a:close/>
                <a:moveTo>
                  <a:pt x="2384224" y="780350"/>
                </a:moveTo>
                <a:cubicBezTo>
                  <a:pt x="2408069" y="780350"/>
                  <a:pt x="2427399" y="799680"/>
                  <a:pt x="2427399" y="823525"/>
                </a:cubicBezTo>
                <a:cubicBezTo>
                  <a:pt x="2427399" y="847370"/>
                  <a:pt x="2408069" y="866700"/>
                  <a:pt x="2384224" y="866700"/>
                </a:cubicBezTo>
                <a:cubicBezTo>
                  <a:pt x="2360379" y="866700"/>
                  <a:pt x="2341049" y="847370"/>
                  <a:pt x="2341049" y="823525"/>
                </a:cubicBezTo>
                <a:cubicBezTo>
                  <a:pt x="2341049" y="799680"/>
                  <a:pt x="2360379" y="780350"/>
                  <a:pt x="2384224" y="780350"/>
                </a:cubicBezTo>
                <a:close/>
                <a:moveTo>
                  <a:pt x="43175" y="3"/>
                </a:moveTo>
                <a:cubicBezTo>
                  <a:pt x="67020" y="3"/>
                  <a:pt x="86350" y="19691"/>
                  <a:pt x="86350" y="43978"/>
                </a:cubicBezTo>
                <a:cubicBezTo>
                  <a:pt x="86350" y="68265"/>
                  <a:pt x="67020" y="87953"/>
                  <a:pt x="43175" y="87953"/>
                </a:cubicBezTo>
                <a:cubicBezTo>
                  <a:pt x="19330" y="87953"/>
                  <a:pt x="0" y="68265"/>
                  <a:pt x="0" y="43978"/>
                </a:cubicBezTo>
                <a:cubicBezTo>
                  <a:pt x="0" y="19691"/>
                  <a:pt x="19330" y="3"/>
                  <a:pt x="43175" y="3"/>
                </a:cubicBezTo>
                <a:close/>
                <a:moveTo>
                  <a:pt x="1603874" y="3"/>
                </a:moveTo>
                <a:cubicBezTo>
                  <a:pt x="1627719" y="3"/>
                  <a:pt x="1647049" y="19691"/>
                  <a:pt x="1647049" y="43978"/>
                </a:cubicBezTo>
                <a:cubicBezTo>
                  <a:pt x="1647049" y="68265"/>
                  <a:pt x="1627719" y="87953"/>
                  <a:pt x="1603874" y="87953"/>
                </a:cubicBezTo>
                <a:cubicBezTo>
                  <a:pt x="1580029" y="87953"/>
                  <a:pt x="1560699" y="68265"/>
                  <a:pt x="1560699" y="43978"/>
                </a:cubicBezTo>
                <a:cubicBezTo>
                  <a:pt x="1560699" y="19691"/>
                  <a:pt x="1580029" y="3"/>
                  <a:pt x="1603874" y="3"/>
                </a:cubicBezTo>
                <a:close/>
                <a:moveTo>
                  <a:pt x="823525" y="2"/>
                </a:moveTo>
                <a:cubicBezTo>
                  <a:pt x="847370" y="2"/>
                  <a:pt x="866700" y="19690"/>
                  <a:pt x="866700" y="43977"/>
                </a:cubicBezTo>
                <a:cubicBezTo>
                  <a:pt x="866700" y="68264"/>
                  <a:pt x="847370" y="87952"/>
                  <a:pt x="823525" y="87952"/>
                </a:cubicBezTo>
                <a:cubicBezTo>
                  <a:pt x="799680" y="87952"/>
                  <a:pt x="780350" y="68264"/>
                  <a:pt x="780350" y="43977"/>
                </a:cubicBezTo>
                <a:cubicBezTo>
                  <a:pt x="780350" y="19690"/>
                  <a:pt x="799680" y="2"/>
                  <a:pt x="823525" y="2"/>
                </a:cubicBezTo>
                <a:close/>
                <a:moveTo>
                  <a:pt x="3164574" y="1"/>
                </a:moveTo>
                <a:cubicBezTo>
                  <a:pt x="3188419" y="1"/>
                  <a:pt x="3207749" y="19689"/>
                  <a:pt x="3207749" y="43976"/>
                </a:cubicBezTo>
                <a:lnTo>
                  <a:pt x="3207749" y="43976"/>
                </a:lnTo>
                <a:cubicBezTo>
                  <a:pt x="3207749" y="68263"/>
                  <a:pt x="3188419" y="87951"/>
                  <a:pt x="3164574" y="87951"/>
                </a:cubicBezTo>
                <a:cubicBezTo>
                  <a:pt x="3140729" y="87951"/>
                  <a:pt x="3121399" y="68263"/>
                  <a:pt x="3121399" y="43976"/>
                </a:cubicBezTo>
                <a:lnTo>
                  <a:pt x="3121399" y="43976"/>
                </a:lnTo>
                <a:cubicBezTo>
                  <a:pt x="3121399" y="19689"/>
                  <a:pt x="3140729" y="1"/>
                  <a:pt x="3164574" y="1"/>
                </a:cubicBezTo>
                <a:close/>
                <a:moveTo>
                  <a:pt x="2384224" y="0"/>
                </a:moveTo>
                <a:cubicBezTo>
                  <a:pt x="2408069" y="0"/>
                  <a:pt x="2427399" y="19688"/>
                  <a:pt x="2427399" y="43975"/>
                </a:cubicBezTo>
                <a:lnTo>
                  <a:pt x="2427399" y="43975"/>
                </a:lnTo>
                <a:cubicBezTo>
                  <a:pt x="2427399" y="68262"/>
                  <a:pt x="2408069" y="87950"/>
                  <a:pt x="2384224" y="87950"/>
                </a:cubicBezTo>
                <a:cubicBezTo>
                  <a:pt x="2360379" y="87950"/>
                  <a:pt x="2341049" y="68262"/>
                  <a:pt x="2341049" y="43975"/>
                </a:cubicBezTo>
                <a:lnTo>
                  <a:pt x="2341049" y="43975"/>
                </a:lnTo>
                <a:cubicBezTo>
                  <a:pt x="2341049" y="19688"/>
                  <a:pt x="2360379" y="0"/>
                  <a:pt x="2384224" y="0"/>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noAutofit/>
          </a:bodyPr>
          <a:lstStyle/>
          <a:p>
            <a:endParaRPr lang="nl-NL" sz="1799"/>
          </a:p>
        </p:txBody>
      </p:sp>
      <p:sp>
        <p:nvSpPr>
          <p:cNvPr id="8" name="Titel 7"/>
          <p:cNvSpPr>
            <a:spLocks noGrp="1"/>
          </p:cNvSpPr>
          <p:nvPr>
            <p:ph type="title" hasCustomPrompt="1"/>
          </p:nvPr>
        </p:nvSpPr>
        <p:spPr bwMode="gray">
          <a:xfrm>
            <a:off x="336859" y="332658"/>
            <a:ext cx="7558872" cy="936103"/>
          </a:xfrm>
        </p:spPr>
        <p:txBody>
          <a:bodyPr/>
          <a:lstStyle>
            <a:lvl1pPr>
              <a:defRPr sz="2799"/>
            </a:lvl1pPr>
          </a:lstStyle>
          <a:p>
            <a:r>
              <a:rPr lang="nl-NL" noProof="1"/>
              <a:t>[Titel]</a:t>
            </a:r>
            <a:endParaRPr lang="nl-NL"/>
          </a:p>
        </p:txBody>
      </p:sp>
      <p:sp>
        <p:nvSpPr>
          <p:cNvPr id="9" name="Tijdelijke aanduiding voor inhoud 8"/>
          <p:cNvSpPr>
            <a:spLocks noGrp="1"/>
          </p:cNvSpPr>
          <p:nvPr>
            <p:ph sz="quarter" idx="13" hasCustomPrompt="1"/>
          </p:nvPr>
        </p:nvSpPr>
        <p:spPr bwMode="gray">
          <a:xfrm>
            <a:off x="336593" y="1484784"/>
            <a:ext cx="7559138" cy="4817598"/>
          </a:xfrm>
        </p:spPr>
        <p:txBody>
          <a:bodyPr/>
          <a:lstStyle>
            <a:lvl1pPr>
              <a:defRPr b="0"/>
            </a:lvl1pPr>
          </a:lstStyle>
          <a:p>
            <a:pPr lvl="0"/>
            <a:r>
              <a:rPr lang="nl-NL" noProof="1"/>
              <a:t>[Typ tekst of klik op een pictogram om een object in te voegen]</a:t>
            </a:r>
          </a:p>
        </p:txBody>
      </p:sp>
      <p:pic>
        <p:nvPicPr>
          <p:cNvPr id="14" name="Afbeelding 13" descr="Afbeelding met tekening&#10;&#10;Automatisch gegenereerde beschrijving">
            <a:extLst>
              <a:ext uri="{FF2B5EF4-FFF2-40B4-BE49-F238E27FC236}">
                <a16:creationId xmlns:a16="http://schemas.microsoft.com/office/drawing/2014/main" id="{46C4CB78-DA40-41E3-A209-B64AB2D6D5C1}"/>
              </a:ext>
            </a:extLst>
          </p:cNvPr>
          <p:cNvPicPr>
            <a:picLocks noChangeAspect="1"/>
          </p:cNvPicPr>
          <p:nvPr userDrawn="1"/>
        </p:nvPicPr>
        <p:blipFill>
          <a:blip r:embed="rId2"/>
          <a:stretch>
            <a:fillRect/>
          </a:stretch>
        </p:blipFill>
        <p:spPr>
          <a:xfrm>
            <a:off x="97005" y="6215083"/>
            <a:ext cx="1919500" cy="720000"/>
          </a:xfrm>
          <a:prstGeom prst="rect">
            <a:avLst/>
          </a:prstGeom>
        </p:spPr>
      </p:pic>
      <p:grpSp>
        <p:nvGrpSpPr>
          <p:cNvPr id="15" name="Group 4">
            <a:extLst>
              <a:ext uri="{FF2B5EF4-FFF2-40B4-BE49-F238E27FC236}">
                <a16:creationId xmlns:a16="http://schemas.microsoft.com/office/drawing/2014/main" id="{A53BCB89-C44C-4D78-BA75-8419697DF2B9}"/>
              </a:ext>
            </a:extLst>
          </p:cNvPr>
          <p:cNvGrpSpPr>
            <a:grpSpLocks noChangeAspect="1"/>
          </p:cNvGrpSpPr>
          <p:nvPr userDrawn="1"/>
        </p:nvGrpSpPr>
        <p:grpSpPr bwMode="gray">
          <a:xfrm>
            <a:off x="11319103" y="5988057"/>
            <a:ext cx="491997" cy="490538"/>
            <a:chOff x="7132" y="3772"/>
            <a:chExt cx="310" cy="309"/>
          </a:xfrm>
        </p:grpSpPr>
        <p:sp>
          <p:nvSpPr>
            <p:cNvPr id="16" name="Rectangle 5">
              <a:extLst>
                <a:ext uri="{FF2B5EF4-FFF2-40B4-BE49-F238E27FC236}">
                  <a16:creationId xmlns:a16="http://schemas.microsoft.com/office/drawing/2014/main" id="{7857658E-1CAA-41BF-8D74-E3F3F1D951A1}"/>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7" name="Freeform 6">
              <a:extLst>
                <a:ext uri="{FF2B5EF4-FFF2-40B4-BE49-F238E27FC236}">
                  <a16:creationId xmlns:a16="http://schemas.microsoft.com/office/drawing/2014/main" id="{8D173166-FD98-4A90-B0A8-9267F78E0EE0}"/>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8" name="Freeform 7">
              <a:extLst>
                <a:ext uri="{FF2B5EF4-FFF2-40B4-BE49-F238E27FC236}">
                  <a16:creationId xmlns:a16="http://schemas.microsoft.com/office/drawing/2014/main" id="{4A56F3AE-CDC2-49E4-94AD-CA78B81FEB96}"/>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Tree>
    <p:extLst>
      <p:ext uri="{BB962C8B-B14F-4D97-AF65-F5344CB8AC3E}">
        <p14:creationId xmlns:p14="http://schemas.microsoft.com/office/powerpoint/2010/main" val="73424094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inhoud links en foto rechts">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7"/>
          </p:nvPr>
        </p:nvSpPr>
        <p:spPr/>
        <p:txBody>
          <a:bodyPr/>
          <a:lstStyle/>
          <a:p>
            <a:fld id="{1336C48C-F87C-4E4B-81EF-5027B17D1F61}" type="slidenum">
              <a:rPr lang="nl-NL" noProof="1" smtClean="0"/>
              <a:pPr/>
              <a:t>‹#›</a:t>
            </a:fld>
            <a:endParaRPr lang="nl-NL" noProof="1"/>
          </a:p>
        </p:txBody>
      </p:sp>
      <p:sp>
        <p:nvSpPr>
          <p:cNvPr id="8" name="Titel 7"/>
          <p:cNvSpPr>
            <a:spLocks noGrp="1"/>
          </p:cNvSpPr>
          <p:nvPr>
            <p:ph type="title" hasCustomPrompt="1"/>
          </p:nvPr>
        </p:nvSpPr>
        <p:spPr bwMode="gray">
          <a:xfrm>
            <a:off x="336859" y="404666"/>
            <a:ext cx="7195428" cy="864095"/>
          </a:xfrm>
        </p:spPr>
        <p:txBody>
          <a:bodyPr/>
          <a:lstStyle>
            <a:lvl1pPr>
              <a:defRPr sz="2799"/>
            </a:lvl1pPr>
          </a:lstStyle>
          <a:p>
            <a:r>
              <a:rPr lang="nl-NL" noProof="1"/>
              <a:t>[Titel]</a:t>
            </a:r>
            <a:endParaRPr lang="nl-NL"/>
          </a:p>
        </p:txBody>
      </p:sp>
      <p:sp>
        <p:nvSpPr>
          <p:cNvPr id="9" name="Tijdelijke aanduiding voor inhoud 8"/>
          <p:cNvSpPr>
            <a:spLocks noGrp="1"/>
          </p:cNvSpPr>
          <p:nvPr>
            <p:ph sz="quarter" idx="13" hasCustomPrompt="1"/>
          </p:nvPr>
        </p:nvSpPr>
        <p:spPr bwMode="gray">
          <a:xfrm>
            <a:off x="336859" y="1628800"/>
            <a:ext cx="7195428" cy="4673582"/>
          </a:xfrm>
        </p:spPr>
        <p:txBody>
          <a:bodyPr/>
          <a:lstStyle>
            <a:lvl1pPr>
              <a:defRPr b="0"/>
            </a:lvl1pPr>
          </a:lstStyle>
          <a:p>
            <a:pPr lvl="0"/>
            <a:r>
              <a:rPr lang="nl-NL" noProof="1"/>
              <a:t>[Typ tekst of klik op een pictogram om een object in te voegen]</a:t>
            </a:r>
          </a:p>
        </p:txBody>
      </p:sp>
      <p:sp>
        <p:nvSpPr>
          <p:cNvPr id="7" name="Rechthoek 6">
            <a:extLst>
              <a:ext uri="{FF2B5EF4-FFF2-40B4-BE49-F238E27FC236}">
                <a16:creationId xmlns:a16="http://schemas.microsoft.com/office/drawing/2014/main" id="{D4DBBE2A-F466-42D7-BBC5-ADE323BFC80E}"/>
              </a:ext>
            </a:extLst>
          </p:cNvPr>
          <p:cNvSpPr>
            <a:spLocks/>
          </p:cNvSpPr>
          <p:nvPr userDrawn="1"/>
        </p:nvSpPr>
        <p:spPr bwMode="gray">
          <a:xfrm>
            <a:off x="7716389" y="1"/>
            <a:ext cx="4473995"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85" name="Rectangle 5">
            <a:extLst>
              <a:ext uri="{FF2B5EF4-FFF2-40B4-BE49-F238E27FC236}">
                <a16:creationId xmlns:a16="http://schemas.microsoft.com/office/drawing/2014/main" id="{92F84192-F521-4ABD-912F-764356C2A912}"/>
              </a:ext>
            </a:extLst>
          </p:cNvPr>
          <p:cNvSpPr>
            <a:spLocks noChangeArrowheads="1"/>
          </p:cNvSpPr>
          <p:nvPr userDrawn="1"/>
        </p:nvSpPr>
        <p:spPr bwMode="gray">
          <a:xfrm>
            <a:off x="11315928" y="5992026"/>
            <a:ext cx="491997" cy="490538"/>
          </a:xfrm>
          <a:prstGeom prst="rect">
            <a:avLst/>
          </a:prstGeom>
          <a:solidFill>
            <a:srgbClr val="201A58"/>
          </a:solidFill>
          <a:ln w="19050">
            <a:solidFill>
              <a:srgbClr val="201A58"/>
            </a:solidFill>
            <a:miter lim="800000"/>
            <a:headEnd/>
            <a:tailEnd/>
          </a:ln>
        </p:spPr>
        <p:txBody>
          <a:bodyPr vert="horz" wrap="square" lIns="91416" tIns="45708" rIns="91416" bIns="45708" numCol="1" anchor="t" anchorCtr="0" compatLnSpc="1">
            <a:prstTxWarp prst="textNoShape">
              <a:avLst/>
            </a:prstTxWarp>
          </a:bodyPr>
          <a:lstStyle/>
          <a:p>
            <a:endParaRPr lang="nl-NL" sz="1799"/>
          </a:p>
        </p:txBody>
      </p:sp>
      <p:sp>
        <p:nvSpPr>
          <p:cNvPr id="83" name="Tijdelijke aanduiding voor afbeelding 82">
            <a:extLst>
              <a:ext uri="{FF2B5EF4-FFF2-40B4-BE49-F238E27FC236}">
                <a16:creationId xmlns:a16="http://schemas.microsoft.com/office/drawing/2014/main" id="{017D63A0-424D-4056-9DD6-5778D91A82BC}"/>
              </a:ext>
            </a:extLst>
          </p:cNvPr>
          <p:cNvSpPr>
            <a:spLocks noGrp="1"/>
          </p:cNvSpPr>
          <p:nvPr>
            <p:ph type="pic" sz="quarter" idx="14" hasCustomPrompt="1"/>
          </p:nvPr>
        </p:nvSpPr>
        <p:spPr bwMode="gray">
          <a:xfrm>
            <a:off x="7716415" y="0"/>
            <a:ext cx="4473997" cy="6858000"/>
          </a:xfrm>
          <a:custGeom>
            <a:avLst/>
            <a:gdLst>
              <a:gd name="connsiteX0" fmla="*/ 3032914 w 4475162"/>
              <a:gd name="connsiteY0" fmla="*/ 6130558 h 6858000"/>
              <a:gd name="connsiteX1" fmla="*/ 2989739 w 4475162"/>
              <a:gd name="connsiteY1" fmla="*/ 6173733 h 6858000"/>
              <a:gd name="connsiteX2" fmla="*/ 3032914 w 4475162"/>
              <a:gd name="connsiteY2" fmla="*/ 6216908 h 6858000"/>
              <a:gd name="connsiteX3" fmla="*/ 3076089 w 4475162"/>
              <a:gd name="connsiteY3" fmla="*/ 6173733 h 6858000"/>
              <a:gd name="connsiteX4" fmla="*/ 3032914 w 4475162"/>
              <a:gd name="connsiteY4" fmla="*/ 6130558 h 6858000"/>
              <a:gd name="connsiteX5" fmla="*/ 2252564 w 4475162"/>
              <a:gd name="connsiteY5" fmla="*/ 6130558 h 6858000"/>
              <a:gd name="connsiteX6" fmla="*/ 2209389 w 4475162"/>
              <a:gd name="connsiteY6" fmla="*/ 6173733 h 6858000"/>
              <a:gd name="connsiteX7" fmla="*/ 2252564 w 4475162"/>
              <a:gd name="connsiteY7" fmla="*/ 6216908 h 6858000"/>
              <a:gd name="connsiteX8" fmla="*/ 2295739 w 4475162"/>
              <a:gd name="connsiteY8" fmla="*/ 6173733 h 6858000"/>
              <a:gd name="connsiteX9" fmla="*/ 2252564 w 4475162"/>
              <a:gd name="connsiteY9" fmla="*/ 6130558 h 6858000"/>
              <a:gd name="connsiteX10" fmla="*/ 1472215 w 4475162"/>
              <a:gd name="connsiteY10" fmla="*/ 6130558 h 6858000"/>
              <a:gd name="connsiteX11" fmla="*/ 1429040 w 4475162"/>
              <a:gd name="connsiteY11" fmla="*/ 6173733 h 6858000"/>
              <a:gd name="connsiteX12" fmla="*/ 1472215 w 4475162"/>
              <a:gd name="connsiteY12" fmla="*/ 6216908 h 6858000"/>
              <a:gd name="connsiteX13" fmla="*/ 1515390 w 4475162"/>
              <a:gd name="connsiteY13" fmla="*/ 6173733 h 6858000"/>
              <a:gd name="connsiteX14" fmla="*/ 1472215 w 4475162"/>
              <a:gd name="connsiteY14" fmla="*/ 6130558 h 6858000"/>
              <a:gd name="connsiteX15" fmla="*/ 691865 w 4475162"/>
              <a:gd name="connsiteY15" fmla="*/ 6130558 h 6858000"/>
              <a:gd name="connsiteX16" fmla="*/ 648690 w 4475162"/>
              <a:gd name="connsiteY16" fmla="*/ 6173733 h 6858000"/>
              <a:gd name="connsiteX17" fmla="*/ 691865 w 4475162"/>
              <a:gd name="connsiteY17" fmla="*/ 6216908 h 6858000"/>
              <a:gd name="connsiteX18" fmla="*/ 735040 w 4475162"/>
              <a:gd name="connsiteY18" fmla="*/ 6173733 h 6858000"/>
              <a:gd name="connsiteX19" fmla="*/ 691865 w 4475162"/>
              <a:gd name="connsiteY19" fmla="*/ 6130558 h 6858000"/>
              <a:gd name="connsiteX20" fmla="*/ 3603625 w 4475162"/>
              <a:gd name="connsiteY20" fmla="*/ 5988057 h 6858000"/>
              <a:gd name="connsiteX21" fmla="*/ 3603625 w 4475162"/>
              <a:gd name="connsiteY21" fmla="*/ 6478595 h 6858000"/>
              <a:gd name="connsiteX22" fmla="*/ 4095750 w 4475162"/>
              <a:gd name="connsiteY22" fmla="*/ 6478595 h 6858000"/>
              <a:gd name="connsiteX23" fmla="*/ 4095750 w 4475162"/>
              <a:gd name="connsiteY23" fmla="*/ 5988057 h 6858000"/>
              <a:gd name="connsiteX24" fmla="*/ 3813264 w 4475162"/>
              <a:gd name="connsiteY24" fmla="*/ 5350208 h 6858000"/>
              <a:gd name="connsiteX25" fmla="*/ 3770089 w 4475162"/>
              <a:gd name="connsiteY25" fmla="*/ 5393383 h 6858000"/>
              <a:gd name="connsiteX26" fmla="*/ 3813264 w 4475162"/>
              <a:gd name="connsiteY26" fmla="*/ 5436558 h 6858000"/>
              <a:gd name="connsiteX27" fmla="*/ 3856439 w 4475162"/>
              <a:gd name="connsiteY27" fmla="*/ 5393383 h 6858000"/>
              <a:gd name="connsiteX28" fmla="*/ 3813264 w 4475162"/>
              <a:gd name="connsiteY28" fmla="*/ 5350208 h 6858000"/>
              <a:gd name="connsiteX29" fmla="*/ 3032914 w 4475162"/>
              <a:gd name="connsiteY29" fmla="*/ 5350208 h 6858000"/>
              <a:gd name="connsiteX30" fmla="*/ 2989739 w 4475162"/>
              <a:gd name="connsiteY30" fmla="*/ 5393383 h 6858000"/>
              <a:gd name="connsiteX31" fmla="*/ 3032914 w 4475162"/>
              <a:gd name="connsiteY31" fmla="*/ 5436558 h 6858000"/>
              <a:gd name="connsiteX32" fmla="*/ 3076089 w 4475162"/>
              <a:gd name="connsiteY32" fmla="*/ 5393383 h 6858000"/>
              <a:gd name="connsiteX33" fmla="*/ 3032914 w 4475162"/>
              <a:gd name="connsiteY33" fmla="*/ 5350208 h 6858000"/>
              <a:gd name="connsiteX34" fmla="*/ 2252564 w 4475162"/>
              <a:gd name="connsiteY34" fmla="*/ 5350208 h 6858000"/>
              <a:gd name="connsiteX35" fmla="*/ 2209389 w 4475162"/>
              <a:gd name="connsiteY35" fmla="*/ 5393383 h 6858000"/>
              <a:gd name="connsiteX36" fmla="*/ 2252564 w 4475162"/>
              <a:gd name="connsiteY36" fmla="*/ 5436558 h 6858000"/>
              <a:gd name="connsiteX37" fmla="*/ 2295739 w 4475162"/>
              <a:gd name="connsiteY37" fmla="*/ 5393383 h 6858000"/>
              <a:gd name="connsiteX38" fmla="*/ 2252564 w 4475162"/>
              <a:gd name="connsiteY38" fmla="*/ 5350208 h 6858000"/>
              <a:gd name="connsiteX39" fmla="*/ 1472215 w 4475162"/>
              <a:gd name="connsiteY39" fmla="*/ 5350208 h 6858000"/>
              <a:gd name="connsiteX40" fmla="*/ 1429040 w 4475162"/>
              <a:gd name="connsiteY40" fmla="*/ 5393383 h 6858000"/>
              <a:gd name="connsiteX41" fmla="*/ 1472215 w 4475162"/>
              <a:gd name="connsiteY41" fmla="*/ 5436558 h 6858000"/>
              <a:gd name="connsiteX42" fmla="*/ 1515390 w 4475162"/>
              <a:gd name="connsiteY42" fmla="*/ 5393383 h 6858000"/>
              <a:gd name="connsiteX43" fmla="*/ 1472215 w 4475162"/>
              <a:gd name="connsiteY43" fmla="*/ 5350208 h 6858000"/>
              <a:gd name="connsiteX44" fmla="*/ 691865 w 4475162"/>
              <a:gd name="connsiteY44" fmla="*/ 5350208 h 6858000"/>
              <a:gd name="connsiteX45" fmla="*/ 648690 w 4475162"/>
              <a:gd name="connsiteY45" fmla="*/ 5393383 h 6858000"/>
              <a:gd name="connsiteX46" fmla="*/ 691865 w 4475162"/>
              <a:gd name="connsiteY46" fmla="*/ 5436558 h 6858000"/>
              <a:gd name="connsiteX47" fmla="*/ 735040 w 4475162"/>
              <a:gd name="connsiteY47" fmla="*/ 5393383 h 6858000"/>
              <a:gd name="connsiteX48" fmla="*/ 691865 w 4475162"/>
              <a:gd name="connsiteY48" fmla="*/ 5350208 h 6858000"/>
              <a:gd name="connsiteX49" fmla="*/ 3813264 w 4475162"/>
              <a:gd name="connsiteY49" fmla="*/ 4571458 h 6858000"/>
              <a:gd name="connsiteX50" fmla="*/ 3770089 w 4475162"/>
              <a:gd name="connsiteY50" fmla="*/ 4614633 h 6858000"/>
              <a:gd name="connsiteX51" fmla="*/ 3813264 w 4475162"/>
              <a:gd name="connsiteY51" fmla="*/ 4657808 h 6858000"/>
              <a:gd name="connsiteX52" fmla="*/ 3856439 w 4475162"/>
              <a:gd name="connsiteY52" fmla="*/ 4614633 h 6858000"/>
              <a:gd name="connsiteX53" fmla="*/ 3813264 w 4475162"/>
              <a:gd name="connsiteY53" fmla="*/ 4571458 h 6858000"/>
              <a:gd name="connsiteX54" fmla="*/ 3032914 w 4475162"/>
              <a:gd name="connsiteY54" fmla="*/ 4571458 h 6858000"/>
              <a:gd name="connsiteX55" fmla="*/ 2989739 w 4475162"/>
              <a:gd name="connsiteY55" fmla="*/ 4614633 h 6858000"/>
              <a:gd name="connsiteX56" fmla="*/ 3032914 w 4475162"/>
              <a:gd name="connsiteY56" fmla="*/ 4657808 h 6858000"/>
              <a:gd name="connsiteX57" fmla="*/ 3076089 w 4475162"/>
              <a:gd name="connsiteY57" fmla="*/ 4614633 h 6858000"/>
              <a:gd name="connsiteX58" fmla="*/ 3032914 w 4475162"/>
              <a:gd name="connsiteY58" fmla="*/ 4571458 h 6858000"/>
              <a:gd name="connsiteX59" fmla="*/ 2252564 w 4475162"/>
              <a:gd name="connsiteY59" fmla="*/ 4571458 h 6858000"/>
              <a:gd name="connsiteX60" fmla="*/ 2209389 w 4475162"/>
              <a:gd name="connsiteY60" fmla="*/ 4614633 h 6858000"/>
              <a:gd name="connsiteX61" fmla="*/ 2252564 w 4475162"/>
              <a:gd name="connsiteY61" fmla="*/ 4657808 h 6858000"/>
              <a:gd name="connsiteX62" fmla="*/ 2295739 w 4475162"/>
              <a:gd name="connsiteY62" fmla="*/ 4614633 h 6858000"/>
              <a:gd name="connsiteX63" fmla="*/ 2252564 w 4475162"/>
              <a:gd name="connsiteY63" fmla="*/ 4571458 h 6858000"/>
              <a:gd name="connsiteX64" fmla="*/ 1472215 w 4475162"/>
              <a:gd name="connsiteY64" fmla="*/ 4571458 h 6858000"/>
              <a:gd name="connsiteX65" fmla="*/ 1429040 w 4475162"/>
              <a:gd name="connsiteY65" fmla="*/ 4614633 h 6858000"/>
              <a:gd name="connsiteX66" fmla="*/ 1472215 w 4475162"/>
              <a:gd name="connsiteY66" fmla="*/ 4657808 h 6858000"/>
              <a:gd name="connsiteX67" fmla="*/ 1515390 w 4475162"/>
              <a:gd name="connsiteY67" fmla="*/ 4614633 h 6858000"/>
              <a:gd name="connsiteX68" fmla="*/ 1472215 w 4475162"/>
              <a:gd name="connsiteY68" fmla="*/ 4571458 h 6858000"/>
              <a:gd name="connsiteX69" fmla="*/ 691865 w 4475162"/>
              <a:gd name="connsiteY69" fmla="*/ 4571458 h 6858000"/>
              <a:gd name="connsiteX70" fmla="*/ 648690 w 4475162"/>
              <a:gd name="connsiteY70" fmla="*/ 4614633 h 6858000"/>
              <a:gd name="connsiteX71" fmla="*/ 691865 w 4475162"/>
              <a:gd name="connsiteY71" fmla="*/ 4657808 h 6858000"/>
              <a:gd name="connsiteX72" fmla="*/ 735040 w 4475162"/>
              <a:gd name="connsiteY72" fmla="*/ 4614633 h 6858000"/>
              <a:gd name="connsiteX73" fmla="*/ 691865 w 4475162"/>
              <a:gd name="connsiteY73" fmla="*/ 4571458 h 6858000"/>
              <a:gd name="connsiteX74" fmla="*/ 3813264 w 4475162"/>
              <a:gd name="connsiteY74" fmla="*/ 3791108 h 6858000"/>
              <a:gd name="connsiteX75" fmla="*/ 3770089 w 4475162"/>
              <a:gd name="connsiteY75" fmla="*/ 3835083 h 6858000"/>
              <a:gd name="connsiteX76" fmla="*/ 3813264 w 4475162"/>
              <a:gd name="connsiteY76" fmla="*/ 3879058 h 6858000"/>
              <a:gd name="connsiteX77" fmla="*/ 3856439 w 4475162"/>
              <a:gd name="connsiteY77" fmla="*/ 3835083 h 6858000"/>
              <a:gd name="connsiteX78" fmla="*/ 3813264 w 4475162"/>
              <a:gd name="connsiteY78" fmla="*/ 3791108 h 6858000"/>
              <a:gd name="connsiteX79" fmla="*/ 3032914 w 4475162"/>
              <a:gd name="connsiteY79" fmla="*/ 3791108 h 6858000"/>
              <a:gd name="connsiteX80" fmla="*/ 2989739 w 4475162"/>
              <a:gd name="connsiteY80" fmla="*/ 3835083 h 6858000"/>
              <a:gd name="connsiteX81" fmla="*/ 3032914 w 4475162"/>
              <a:gd name="connsiteY81" fmla="*/ 3879058 h 6858000"/>
              <a:gd name="connsiteX82" fmla="*/ 3076089 w 4475162"/>
              <a:gd name="connsiteY82" fmla="*/ 3835083 h 6858000"/>
              <a:gd name="connsiteX83" fmla="*/ 3032914 w 4475162"/>
              <a:gd name="connsiteY83" fmla="*/ 3791108 h 6858000"/>
              <a:gd name="connsiteX84" fmla="*/ 2252564 w 4475162"/>
              <a:gd name="connsiteY84" fmla="*/ 3791108 h 6858000"/>
              <a:gd name="connsiteX85" fmla="*/ 2209389 w 4475162"/>
              <a:gd name="connsiteY85" fmla="*/ 3835083 h 6858000"/>
              <a:gd name="connsiteX86" fmla="*/ 2252564 w 4475162"/>
              <a:gd name="connsiteY86" fmla="*/ 3879058 h 6858000"/>
              <a:gd name="connsiteX87" fmla="*/ 2295739 w 4475162"/>
              <a:gd name="connsiteY87" fmla="*/ 3835083 h 6858000"/>
              <a:gd name="connsiteX88" fmla="*/ 2252564 w 4475162"/>
              <a:gd name="connsiteY88" fmla="*/ 3791108 h 6858000"/>
              <a:gd name="connsiteX89" fmla="*/ 1472215 w 4475162"/>
              <a:gd name="connsiteY89" fmla="*/ 3791108 h 6858000"/>
              <a:gd name="connsiteX90" fmla="*/ 1429040 w 4475162"/>
              <a:gd name="connsiteY90" fmla="*/ 3835083 h 6858000"/>
              <a:gd name="connsiteX91" fmla="*/ 1472215 w 4475162"/>
              <a:gd name="connsiteY91" fmla="*/ 3879058 h 6858000"/>
              <a:gd name="connsiteX92" fmla="*/ 1515390 w 4475162"/>
              <a:gd name="connsiteY92" fmla="*/ 3835083 h 6858000"/>
              <a:gd name="connsiteX93" fmla="*/ 1472215 w 4475162"/>
              <a:gd name="connsiteY93" fmla="*/ 3791108 h 6858000"/>
              <a:gd name="connsiteX94" fmla="*/ 691865 w 4475162"/>
              <a:gd name="connsiteY94" fmla="*/ 3791108 h 6858000"/>
              <a:gd name="connsiteX95" fmla="*/ 648690 w 4475162"/>
              <a:gd name="connsiteY95" fmla="*/ 3835083 h 6858000"/>
              <a:gd name="connsiteX96" fmla="*/ 691865 w 4475162"/>
              <a:gd name="connsiteY96" fmla="*/ 3879058 h 6858000"/>
              <a:gd name="connsiteX97" fmla="*/ 735040 w 4475162"/>
              <a:gd name="connsiteY97" fmla="*/ 3835083 h 6858000"/>
              <a:gd name="connsiteX98" fmla="*/ 691865 w 4475162"/>
              <a:gd name="connsiteY98" fmla="*/ 3791108 h 6858000"/>
              <a:gd name="connsiteX99" fmla="*/ 3813264 w 4475162"/>
              <a:gd name="connsiteY99" fmla="*/ 3012358 h 6858000"/>
              <a:gd name="connsiteX100" fmla="*/ 3770089 w 4475162"/>
              <a:gd name="connsiteY100" fmla="*/ 3055533 h 6858000"/>
              <a:gd name="connsiteX101" fmla="*/ 3813264 w 4475162"/>
              <a:gd name="connsiteY101" fmla="*/ 3098708 h 6858000"/>
              <a:gd name="connsiteX102" fmla="*/ 3856439 w 4475162"/>
              <a:gd name="connsiteY102" fmla="*/ 3055533 h 6858000"/>
              <a:gd name="connsiteX103" fmla="*/ 3813264 w 4475162"/>
              <a:gd name="connsiteY103" fmla="*/ 3012358 h 6858000"/>
              <a:gd name="connsiteX104" fmla="*/ 3032914 w 4475162"/>
              <a:gd name="connsiteY104" fmla="*/ 3012358 h 6858000"/>
              <a:gd name="connsiteX105" fmla="*/ 2989739 w 4475162"/>
              <a:gd name="connsiteY105" fmla="*/ 3055533 h 6858000"/>
              <a:gd name="connsiteX106" fmla="*/ 3032914 w 4475162"/>
              <a:gd name="connsiteY106" fmla="*/ 3098708 h 6858000"/>
              <a:gd name="connsiteX107" fmla="*/ 3076089 w 4475162"/>
              <a:gd name="connsiteY107" fmla="*/ 3055533 h 6858000"/>
              <a:gd name="connsiteX108" fmla="*/ 3032914 w 4475162"/>
              <a:gd name="connsiteY108" fmla="*/ 3012358 h 6858000"/>
              <a:gd name="connsiteX109" fmla="*/ 2252564 w 4475162"/>
              <a:gd name="connsiteY109" fmla="*/ 3012358 h 6858000"/>
              <a:gd name="connsiteX110" fmla="*/ 2209389 w 4475162"/>
              <a:gd name="connsiteY110" fmla="*/ 3055533 h 6858000"/>
              <a:gd name="connsiteX111" fmla="*/ 2252564 w 4475162"/>
              <a:gd name="connsiteY111" fmla="*/ 3098708 h 6858000"/>
              <a:gd name="connsiteX112" fmla="*/ 2295739 w 4475162"/>
              <a:gd name="connsiteY112" fmla="*/ 3055533 h 6858000"/>
              <a:gd name="connsiteX113" fmla="*/ 2252564 w 4475162"/>
              <a:gd name="connsiteY113" fmla="*/ 3012358 h 6858000"/>
              <a:gd name="connsiteX114" fmla="*/ 1472215 w 4475162"/>
              <a:gd name="connsiteY114" fmla="*/ 3012358 h 6858000"/>
              <a:gd name="connsiteX115" fmla="*/ 1429040 w 4475162"/>
              <a:gd name="connsiteY115" fmla="*/ 3055533 h 6858000"/>
              <a:gd name="connsiteX116" fmla="*/ 1472215 w 4475162"/>
              <a:gd name="connsiteY116" fmla="*/ 3098708 h 6858000"/>
              <a:gd name="connsiteX117" fmla="*/ 1515390 w 4475162"/>
              <a:gd name="connsiteY117" fmla="*/ 3055533 h 6858000"/>
              <a:gd name="connsiteX118" fmla="*/ 1472215 w 4475162"/>
              <a:gd name="connsiteY118" fmla="*/ 3012358 h 6858000"/>
              <a:gd name="connsiteX119" fmla="*/ 691865 w 4475162"/>
              <a:gd name="connsiteY119" fmla="*/ 3012358 h 6858000"/>
              <a:gd name="connsiteX120" fmla="*/ 648690 w 4475162"/>
              <a:gd name="connsiteY120" fmla="*/ 3055533 h 6858000"/>
              <a:gd name="connsiteX121" fmla="*/ 691865 w 4475162"/>
              <a:gd name="connsiteY121" fmla="*/ 3098708 h 6858000"/>
              <a:gd name="connsiteX122" fmla="*/ 735040 w 4475162"/>
              <a:gd name="connsiteY122" fmla="*/ 3055533 h 6858000"/>
              <a:gd name="connsiteX123" fmla="*/ 691865 w 4475162"/>
              <a:gd name="connsiteY123" fmla="*/ 3012358 h 6858000"/>
              <a:gd name="connsiteX124" fmla="*/ 3813264 w 4475162"/>
              <a:gd name="connsiteY124" fmla="*/ 2233607 h 6858000"/>
              <a:gd name="connsiteX125" fmla="*/ 3770089 w 4475162"/>
              <a:gd name="connsiteY125" fmla="*/ 2276782 h 6858000"/>
              <a:gd name="connsiteX126" fmla="*/ 3813264 w 4475162"/>
              <a:gd name="connsiteY126" fmla="*/ 2319957 h 6858000"/>
              <a:gd name="connsiteX127" fmla="*/ 3856439 w 4475162"/>
              <a:gd name="connsiteY127" fmla="*/ 2276782 h 6858000"/>
              <a:gd name="connsiteX128" fmla="*/ 3813264 w 4475162"/>
              <a:gd name="connsiteY128" fmla="*/ 2233607 h 6858000"/>
              <a:gd name="connsiteX129" fmla="*/ 3032914 w 4475162"/>
              <a:gd name="connsiteY129" fmla="*/ 2233607 h 6858000"/>
              <a:gd name="connsiteX130" fmla="*/ 2989739 w 4475162"/>
              <a:gd name="connsiteY130" fmla="*/ 2276782 h 6858000"/>
              <a:gd name="connsiteX131" fmla="*/ 3032914 w 4475162"/>
              <a:gd name="connsiteY131" fmla="*/ 2319957 h 6858000"/>
              <a:gd name="connsiteX132" fmla="*/ 3076089 w 4475162"/>
              <a:gd name="connsiteY132" fmla="*/ 2276782 h 6858000"/>
              <a:gd name="connsiteX133" fmla="*/ 3032914 w 4475162"/>
              <a:gd name="connsiteY133" fmla="*/ 2233607 h 6858000"/>
              <a:gd name="connsiteX134" fmla="*/ 2252564 w 4475162"/>
              <a:gd name="connsiteY134" fmla="*/ 2233607 h 6858000"/>
              <a:gd name="connsiteX135" fmla="*/ 2209389 w 4475162"/>
              <a:gd name="connsiteY135" fmla="*/ 2276782 h 6858000"/>
              <a:gd name="connsiteX136" fmla="*/ 2252564 w 4475162"/>
              <a:gd name="connsiteY136" fmla="*/ 2319957 h 6858000"/>
              <a:gd name="connsiteX137" fmla="*/ 2295739 w 4475162"/>
              <a:gd name="connsiteY137" fmla="*/ 2276782 h 6858000"/>
              <a:gd name="connsiteX138" fmla="*/ 2252564 w 4475162"/>
              <a:gd name="connsiteY138" fmla="*/ 2233607 h 6858000"/>
              <a:gd name="connsiteX139" fmla="*/ 1472215 w 4475162"/>
              <a:gd name="connsiteY139" fmla="*/ 2233607 h 6858000"/>
              <a:gd name="connsiteX140" fmla="*/ 1429040 w 4475162"/>
              <a:gd name="connsiteY140" fmla="*/ 2276782 h 6858000"/>
              <a:gd name="connsiteX141" fmla="*/ 1472215 w 4475162"/>
              <a:gd name="connsiteY141" fmla="*/ 2319957 h 6858000"/>
              <a:gd name="connsiteX142" fmla="*/ 1515390 w 4475162"/>
              <a:gd name="connsiteY142" fmla="*/ 2276782 h 6858000"/>
              <a:gd name="connsiteX143" fmla="*/ 1472215 w 4475162"/>
              <a:gd name="connsiteY143" fmla="*/ 2233607 h 6858000"/>
              <a:gd name="connsiteX144" fmla="*/ 691865 w 4475162"/>
              <a:gd name="connsiteY144" fmla="*/ 2233607 h 6858000"/>
              <a:gd name="connsiteX145" fmla="*/ 648690 w 4475162"/>
              <a:gd name="connsiteY145" fmla="*/ 2276782 h 6858000"/>
              <a:gd name="connsiteX146" fmla="*/ 691865 w 4475162"/>
              <a:gd name="connsiteY146" fmla="*/ 2319957 h 6858000"/>
              <a:gd name="connsiteX147" fmla="*/ 735040 w 4475162"/>
              <a:gd name="connsiteY147" fmla="*/ 2276782 h 6858000"/>
              <a:gd name="connsiteX148" fmla="*/ 691865 w 4475162"/>
              <a:gd name="connsiteY148" fmla="*/ 2233607 h 6858000"/>
              <a:gd name="connsiteX149" fmla="*/ 2252564 w 4475162"/>
              <a:gd name="connsiteY149" fmla="*/ 1453262 h 6858000"/>
              <a:gd name="connsiteX150" fmla="*/ 2209389 w 4475162"/>
              <a:gd name="connsiteY150" fmla="*/ 1496436 h 6858000"/>
              <a:gd name="connsiteX151" fmla="*/ 2252564 w 4475162"/>
              <a:gd name="connsiteY151" fmla="*/ 1539611 h 6858000"/>
              <a:gd name="connsiteX152" fmla="*/ 2295739 w 4475162"/>
              <a:gd name="connsiteY152" fmla="*/ 1496436 h 6858000"/>
              <a:gd name="connsiteX153" fmla="*/ 2252564 w 4475162"/>
              <a:gd name="connsiteY153" fmla="*/ 1453262 h 6858000"/>
              <a:gd name="connsiteX154" fmla="*/ 691865 w 4475162"/>
              <a:gd name="connsiteY154" fmla="*/ 1453262 h 6858000"/>
              <a:gd name="connsiteX155" fmla="*/ 648690 w 4475162"/>
              <a:gd name="connsiteY155" fmla="*/ 1496437 h 6858000"/>
              <a:gd name="connsiteX156" fmla="*/ 691865 w 4475162"/>
              <a:gd name="connsiteY156" fmla="*/ 1539612 h 6858000"/>
              <a:gd name="connsiteX157" fmla="*/ 735040 w 4475162"/>
              <a:gd name="connsiteY157" fmla="*/ 1496437 h 6858000"/>
              <a:gd name="connsiteX158" fmla="*/ 691865 w 4475162"/>
              <a:gd name="connsiteY158" fmla="*/ 1453262 h 6858000"/>
              <a:gd name="connsiteX159" fmla="*/ 1472215 w 4475162"/>
              <a:gd name="connsiteY159" fmla="*/ 1453261 h 6858000"/>
              <a:gd name="connsiteX160" fmla="*/ 1429040 w 4475162"/>
              <a:gd name="connsiteY160" fmla="*/ 1496436 h 6858000"/>
              <a:gd name="connsiteX161" fmla="*/ 1472215 w 4475162"/>
              <a:gd name="connsiteY161" fmla="*/ 1539611 h 6858000"/>
              <a:gd name="connsiteX162" fmla="*/ 1515390 w 4475162"/>
              <a:gd name="connsiteY162" fmla="*/ 1496436 h 6858000"/>
              <a:gd name="connsiteX163" fmla="*/ 1472215 w 4475162"/>
              <a:gd name="connsiteY163" fmla="*/ 1453261 h 6858000"/>
              <a:gd name="connsiteX164" fmla="*/ 3813264 w 4475162"/>
              <a:gd name="connsiteY164" fmla="*/ 1453260 h 6858000"/>
              <a:gd name="connsiteX165" fmla="*/ 3770089 w 4475162"/>
              <a:gd name="connsiteY165" fmla="*/ 1496435 h 6858000"/>
              <a:gd name="connsiteX166" fmla="*/ 3813264 w 4475162"/>
              <a:gd name="connsiteY166" fmla="*/ 1539610 h 6858000"/>
              <a:gd name="connsiteX167" fmla="*/ 3856439 w 4475162"/>
              <a:gd name="connsiteY167" fmla="*/ 1496435 h 6858000"/>
              <a:gd name="connsiteX168" fmla="*/ 3813264 w 4475162"/>
              <a:gd name="connsiteY168" fmla="*/ 1453260 h 6858000"/>
              <a:gd name="connsiteX169" fmla="*/ 3032914 w 4475162"/>
              <a:gd name="connsiteY169" fmla="*/ 1453258 h 6858000"/>
              <a:gd name="connsiteX170" fmla="*/ 2989739 w 4475162"/>
              <a:gd name="connsiteY170" fmla="*/ 1496434 h 6858000"/>
              <a:gd name="connsiteX171" fmla="*/ 3032914 w 4475162"/>
              <a:gd name="connsiteY171" fmla="*/ 1539609 h 6858000"/>
              <a:gd name="connsiteX172" fmla="*/ 3076089 w 4475162"/>
              <a:gd name="connsiteY172" fmla="*/ 1496434 h 6858000"/>
              <a:gd name="connsiteX173" fmla="*/ 3032914 w 4475162"/>
              <a:gd name="connsiteY173" fmla="*/ 1453258 h 6858000"/>
              <a:gd name="connsiteX174" fmla="*/ 691865 w 4475162"/>
              <a:gd name="connsiteY174" fmla="*/ 672913 h 6858000"/>
              <a:gd name="connsiteX175" fmla="*/ 648690 w 4475162"/>
              <a:gd name="connsiteY175" fmla="*/ 716887 h 6858000"/>
              <a:gd name="connsiteX176" fmla="*/ 648690 w 4475162"/>
              <a:gd name="connsiteY176" fmla="*/ 716888 h 6858000"/>
              <a:gd name="connsiteX177" fmla="*/ 691865 w 4475162"/>
              <a:gd name="connsiteY177" fmla="*/ 760862 h 6858000"/>
              <a:gd name="connsiteX178" fmla="*/ 735040 w 4475162"/>
              <a:gd name="connsiteY178" fmla="*/ 716888 h 6858000"/>
              <a:gd name="connsiteX179" fmla="*/ 735040 w 4475162"/>
              <a:gd name="connsiteY179" fmla="*/ 716887 h 6858000"/>
              <a:gd name="connsiteX180" fmla="*/ 691865 w 4475162"/>
              <a:gd name="connsiteY180" fmla="*/ 672913 h 6858000"/>
              <a:gd name="connsiteX181" fmla="*/ 2252564 w 4475162"/>
              <a:gd name="connsiteY181" fmla="*/ 672912 h 6858000"/>
              <a:gd name="connsiteX182" fmla="*/ 2209389 w 4475162"/>
              <a:gd name="connsiteY182" fmla="*/ 716887 h 6858000"/>
              <a:gd name="connsiteX183" fmla="*/ 2252564 w 4475162"/>
              <a:gd name="connsiteY183" fmla="*/ 760862 h 6858000"/>
              <a:gd name="connsiteX184" fmla="*/ 2295739 w 4475162"/>
              <a:gd name="connsiteY184" fmla="*/ 716887 h 6858000"/>
              <a:gd name="connsiteX185" fmla="*/ 2252564 w 4475162"/>
              <a:gd name="connsiteY185" fmla="*/ 672912 h 6858000"/>
              <a:gd name="connsiteX186" fmla="*/ 1472215 w 4475162"/>
              <a:gd name="connsiteY186" fmla="*/ 672911 h 6858000"/>
              <a:gd name="connsiteX187" fmla="*/ 1429040 w 4475162"/>
              <a:gd name="connsiteY187" fmla="*/ 716886 h 6858000"/>
              <a:gd name="connsiteX188" fmla="*/ 1472215 w 4475162"/>
              <a:gd name="connsiteY188" fmla="*/ 760861 h 6858000"/>
              <a:gd name="connsiteX189" fmla="*/ 1515390 w 4475162"/>
              <a:gd name="connsiteY189" fmla="*/ 716886 h 6858000"/>
              <a:gd name="connsiteX190" fmla="*/ 1472215 w 4475162"/>
              <a:gd name="connsiteY190" fmla="*/ 672911 h 6858000"/>
              <a:gd name="connsiteX191" fmla="*/ 3813264 w 4475162"/>
              <a:gd name="connsiteY191" fmla="*/ 672910 h 6858000"/>
              <a:gd name="connsiteX192" fmla="*/ 3770089 w 4475162"/>
              <a:gd name="connsiteY192" fmla="*/ 716885 h 6858000"/>
              <a:gd name="connsiteX193" fmla="*/ 3813264 w 4475162"/>
              <a:gd name="connsiteY193" fmla="*/ 760860 h 6858000"/>
              <a:gd name="connsiteX194" fmla="*/ 3856439 w 4475162"/>
              <a:gd name="connsiteY194" fmla="*/ 716885 h 6858000"/>
              <a:gd name="connsiteX195" fmla="*/ 3813264 w 4475162"/>
              <a:gd name="connsiteY195" fmla="*/ 672910 h 6858000"/>
              <a:gd name="connsiteX196" fmla="*/ 3032914 w 4475162"/>
              <a:gd name="connsiteY196" fmla="*/ 672909 h 6858000"/>
              <a:gd name="connsiteX197" fmla="*/ 2989739 w 4475162"/>
              <a:gd name="connsiteY197" fmla="*/ 716884 h 6858000"/>
              <a:gd name="connsiteX198" fmla="*/ 3032914 w 4475162"/>
              <a:gd name="connsiteY198" fmla="*/ 760859 h 6858000"/>
              <a:gd name="connsiteX199" fmla="*/ 3076089 w 4475162"/>
              <a:gd name="connsiteY199" fmla="*/ 716884 h 6858000"/>
              <a:gd name="connsiteX200" fmla="*/ 3032914 w 4475162"/>
              <a:gd name="connsiteY200" fmla="*/ 672909 h 6858000"/>
              <a:gd name="connsiteX201" fmla="*/ 0 w 4475162"/>
              <a:gd name="connsiteY201" fmla="*/ 0 h 6858000"/>
              <a:gd name="connsiteX202" fmla="*/ 4475162 w 4475162"/>
              <a:gd name="connsiteY202" fmla="*/ 0 h 6858000"/>
              <a:gd name="connsiteX203" fmla="*/ 4475162 w 4475162"/>
              <a:gd name="connsiteY203" fmla="*/ 6858000 h 6858000"/>
              <a:gd name="connsiteX204" fmla="*/ 0 w 4475162"/>
              <a:gd name="connsiteY20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4475162" h="6858000">
                <a:moveTo>
                  <a:pt x="3032914" y="6130558"/>
                </a:moveTo>
                <a:cubicBezTo>
                  <a:pt x="3009069" y="6130558"/>
                  <a:pt x="2989739" y="6149888"/>
                  <a:pt x="2989739" y="6173733"/>
                </a:cubicBezTo>
                <a:cubicBezTo>
                  <a:pt x="2989739" y="6197578"/>
                  <a:pt x="3009069" y="6216908"/>
                  <a:pt x="3032914" y="6216908"/>
                </a:cubicBezTo>
                <a:cubicBezTo>
                  <a:pt x="3056759" y="6216908"/>
                  <a:pt x="3076089" y="6197578"/>
                  <a:pt x="3076089" y="6173733"/>
                </a:cubicBezTo>
                <a:cubicBezTo>
                  <a:pt x="3076089" y="6149888"/>
                  <a:pt x="3056759" y="6130558"/>
                  <a:pt x="3032914" y="6130558"/>
                </a:cubicBezTo>
                <a:close/>
                <a:moveTo>
                  <a:pt x="2252564" y="6130558"/>
                </a:moveTo>
                <a:cubicBezTo>
                  <a:pt x="2228719" y="6130558"/>
                  <a:pt x="2209389" y="6149888"/>
                  <a:pt x="2209389" y="6173733"/>
                </a:cubicBezTo>
                <a:cubicBezTo>
                  <a:pt x="2209389" y="6197578"/>
                  <a:pt x="2228719" y="6216908"/>
                  <a:pt x="2252564" y="6216908"/>
                </a:cubicBezTo>
                <a:cubicBezTo>
                  <a:pt x="2276409" y="6216908"/>
                  <a:pt x="2295739" y="6197578"/>
                  <a:pt x="2295739" y="6173733"/>
                </a:cubicBezTo>
                <a:cubicBezTo>
                  <a:pt x="2295739" y="6149888"/>
                  <a:pt x="2276409" y="6130558"/>
                  <a:pt x="2252564" y="6130558"/>
                </a:cubicBezTo>
                <a:close/>
                <a:moveTo>
                  <a:pt x="1472215" y="6130558"/>
                </a:moveTo>
                <a:cubicBezTo>
                  <a:pt x="1448370" y="6130558"/>
                  <a:pt x="1429040" y="6149888"/>
                  <a:pt x="1429040" y="6173733"/>
                </a:cubicBezTo>
                <a:cubicBezTo>
                  <a:pt x="1429040" y="6197578"/>
                  <a:pt x="1448370" y="6216908"/>
                  <a:pt x="1472215" y="6216908"/>
                </a:cubicBezTo>
                <a:cubicBezTo>
                  <a:pt x="1496060" y="6216908"/>
                  <a:pt x="1515390" y="6197578"/>
                  <a:pt x="1515390" y="6173733"/>
                </a:cubicBezTo>
                <a:cubicBezTo>
                  <a:pt x="1515390" y="6149888"/>
                  <a:pt x="1496060" y="6130558"/>
                  <a:pt x="1472215" y="6130558"/>
                </a:cubicBezTo>
                <a:close/>
                <a:moveTo>
                  <a:pt x="691865" y="6130558"/>
                </a:moveTo>
                <a:cubicBezTo>
                  <a:pt x="668020" y="6130558"/>
                  <a:pt x="648690" y="6149888"/>
                  <a:pt x="648690" y="6173733"/>
                </a:cubicBezTo>
                <a:cubicBezTo>
                  <a:pt x="648690" y="6197578"/>
                  <a:pt x="668020" y="6216908"/>
                  <a:pt x="691865" y="6216908"/>
                </a:cubicBezTo>
                <a:cubicBezTo>
                  <a:pt x="715710" y="6216908"/>
                  <a:pt x="735040" y="6197578"/>
                  <a:pt x="735040" y="6173733"/>
                </a:cubicBezTo>
                <a:cubicBezTo>
                  <a:pt x="735040" y="6149888"/>
                  <a:pt x="715710" y="6130558"/>
                  <a:pt x="691865" y="6130558"/>
                </a:cubicBezTo>
                <a:close/>
                <a:moveTo>
                  <a:pt x="3603625" y="5988057"/>
                </a:moveTo>
                <a:lnTo>
                  <a:pt x="3603625" y="6478595"/>
                </a:lnTo>
                <a:lnTo>
                  <a:pt x="4095750" y="6478595"/>
                </a:lnTo>
                <a:lnTo>
                  <a:pt x="4095750" y="5988057"/>
                </a:lnTo>
                <a:close/>
                <a:moveTo>
                  <a:pt x="3813264" y="5350208"/>
                </a:moveTo>
                <a:cubicBezTo>
                  <a:pt x="3789419" y="5350208"/>
                  <a:pt x="3770089" y="5369538"/>
                  <a:pt x="3770089" y="5393383"/>
                </a:cubicBezTo>
                <a:cubicBezTo>
                  <a:pt x="3770089" y="5417228"/>
                  <a:pt x="3789419" y="5436558"/>
                  <a:pt x="3813264" y="5436558"/>
                </a:cubicBezTo>
                <a:cubicBezTo>
                  <a:pt x="3837109" y="5436558"/>
                  <a:pt x="3856439" y="5417228"/>
                  <a:pt x="3856439" y="5393383"/>
                </a:cubicBezTo>
                <a:cubicBezTo>
                  <a:pt x="3856439" y="5369538"/>
                  <a:pt x="3837109" y="5350208"/>
                  <a:pt x="3813264" y="5350208"/>
                </a:cubicBezTo>
                <a:close/>
                <a:moveTo>
                  <a:pt x="3032914" y="5350208"/>
                </a:moveTo>
                <a:cubicBezTo>
                  <a:pt x="3009069" y="5350208"/>
                  <a:pt x="2989739" y="5369538"/>
                  <a:pt x="2989739" y="5393383"/>
                </a:cubicBezTo>
                <a:cubicBezTo>
                  <a:pt x="2989739" y="5417228"/>
                  <a:pt x="3009069" y="5436558"/>
                  <a:pt x="3032914" y="5436558"/>
                </a:cubicBezTo>
                <a:cubicBezTo>
                  <a:pt x="3056759" y="5436558"/>
                  <a:pt x="3076089" y="5417228"/>
                  <a:pt x="3076089" y="5393383"/>
                </a:cubicBezTo>
                <a:cubicBezTo>
                  <a:pt x="3076089" y="5369538"/>
                  <a:pt x="3056759" y="5350208"/>
                  <a:pt x="3032914" y="5350208"/>
                </a:cubicBezTo>
                <a:close/>
                <a:moveTo>
                  <a:pt x="2252564" y="5350208"/>
                </a:moveTo>
                <a:cubicBezTo>
                  <a:pt x="2228719" y="5350208"/>
                  <a:pt x="2209389" y="5369538"/>
                  <a:pt x="2209389" y="5393383"/>
                </a:cubicBezTo>
                <a:cubicBezTo>
                  <a:pt x="2209389" y="5417228"/>
                  <a:pt x="2228719" y="5436558"/>
                  <a:pt x="2252564" y="5436558"/>
                </a:cubicBezTo>
                <a:cubicBezTo>
                  <a:pt x="2276409" y="5436558"/>
                  <a:pt x="2295739" y="5417228"/>
                  <a:pt x="2295739" y="5393383"/>
                </a:cubicBezTo>
                <a:cubicBezTo>
                  <a:pt x="2295739" y="5369538"/>
                  <a:pt x="2276409" y="5350208"/>
                  <a:pt x="2252564" y="5350208"/>
                </a:cubicBezTo>
                <a:close/>
                <a:moveTo>
                  <a:pt x="1472215" y="5350208"/>
                </a:moveTo>
                <a:cubicBezTo>
                  <a:pt x="1448370" y="5350208"/>
                  <a:pt x="1429040" y="5369538"/>
                  <a:pt x="1429040" y="5393383"/>
                </a:cubicBezTo>
                <a:cubicBezTo>
                  <a:pt x="1429040" y="5417228"/>
                  <a:pt x="1448370" y="5436558"/>
                  <a:pt x="1472215" y="5436558"/>
                </a:cubicBezTo>
                <a:cubicBezTo>
                  <a:pt x="1496060" y="5436558"/>
                  <a:pt x="1515390" y="5417228"/>
                  <a:pt x="1515390" y="5393383"/>
                </a:cubicBezTo>
                <a:cubicBezTo>
                  <a:pt x="1515390" y="5369538"/>
                  <a:pt x="1496060" y="5350208"/>
                  <a:pt x="1472215" y="5350208"/>
                </a:cubicBezTo>
                <a:close/>
                <a:moveTo>
                  <a:pt x="691865" y="5350208"/>
                </a:moveTo>
                <a:cubicBezTo>
                  <a:pt x="668020" y="5350208"/>
                  <a:pt x="648690" y="5369538"/>
                  <a:pt x="648690" y="5393383"/>
                </a:cubicBezTo>
                <a:cubicBezTo>
                  <a:pt x="648690" y="5417228"/>
                  <a:pt x="668020" y="5436558"/>
                  <a:pt x="691865" y="5436558"/>
                </a:cubicBezTo>
                <a:cubicBezTo>
                  <a:pt x="715710" y="5436558"/>
                  <a:pt x="735040" y="5417228"/>
                  <a:pt x="735040" y="5393383"/>
                </a:cubicBezTo>
                <a:cubicBezTo>
                  <a:pt x="735040" y="5369538"/>
                  <a:pt x="715710" y="5350208"/>
                  <a:pt x="691865" y="5350208"/>
                </a:cubicBezTo>
                <a:close/>
                <a:moveTo>
                  <a:pt x="3813264" y="4571458"/>
                </a:moveTo>
                <a:cubicBezTo>
                  <a:pt x="3789419" y="4571458"/>
                  <a:pt x="3770089" y="4590788"/>
                  <a:pt x="3770089" y="4614633"/>
                </a:cubicBezTo>
                <a:cubicBezTo>
                  <a:pt x="3770089" y="4638478"/>
                  <a:pt x="3789419" y="4657808"/>
                  <a:pt x="3813264" y="4657808"/>
                </a:cubicBezTo>
                <a:cubicBezTo>
                  <a:pt x="3837109" y="4657808"/>
                  <a:pt x="3856439" y="4638478"/>
                  <a:pt x="3856439" y="4614633"/>
                </a:cubicBezTo>
                <a:cubicBezTo>
                  <a:pt x="3856439" y="4590788"/>
                  <a:pt x="3837109" y="4571458"/>
                  <a:pt x="3813264" y="4571458"/>
                </a:cubicBezTo>
                <a:close/>
                <a:moveTo>
                  <a:pt x="3032914" y="4571458"/>
                </a:moveTo>
                <a:cubicBezTo>
                  <a:pt x="3009069" y="4571458"/>
                  <a:pt x="2989739" y="4590788"/>
                  <a:pt x="2989739" y="4614633"/>
                </a:cubicBezTo>
                <a:cubicBezTo>
                  <a:pt x="2989739" y="4638478"/>
                  <a:pt x="3009069" y="4657808"/>
                  <a:pt x="3032914" y="4657808"/>
                </a:cubicBezTo>
                <a:cubicBezTo>
                  <a:pt x="3056759" y="4657808"/>
                  <a:pt x="3076089" y="4638478"/>
                  <a:pt x="3076089" y="4614633"/>
                </a:cubicBezTo>
                <a:cubicBezTo>
                  <a:pt x="3076089" y="4590788"/>
                  <a:pt x="3056759" y="4571458"/>
                  <a:pt x="3032914" y="4571458"/>
                </a:cubicBezTo>
                <a:close/>
                <a:moveTo>
                  <a:pt x="2252564" y="4571458"/>
                </a:moveTo>
                <a:cubicBezTo>
                  <a:pt x="2228719" y="4571458"/>
                  <a:pt x="2209389" y="4590788"/>
                  <a:pt x="2209389" y="4614633"/>
                </a:cubicBezTo>
                <a:cubicBezTo>
                  <a:pt x="2209389" y="4638478"/>
                  <a:pt x="2228719" y="4657808"/>
                  <a:pt x="2252564" y="4657808"/>
                </a:cubicBezTo>
                <a:cubicBezTo>
                  <a:pt x="2276409" y="4657808"/>
                  <a:pt x="2295739" y="4638478"/>
                  <a:pt x="2295739" y="4614633"/>
                </a:cubicBezTo>
                <a:cubicBezTo>
                  <a:pt x="2295739" y="4590788"/>
                  <a:pt x="2276409" y="4571458"/>
                  <a:pt x="2252564" y="4571458"/>
                </a:cubicBezTo>
                <a:close/>
                <a:moveTo>
                  <a:pt x="1472215" y="4571458"/>
                </a:moveTo>
                <a:cubicBezTo>
                  <a:pt x="1448370" y="4571458"/>
                  <a:pt x="1429040" y="4590788"/>
                  <a:pt x="1429040" y="4614633"/>
                </a:cubicBezTo>
                <a:cubicBezTo>
                  <a:pt x="1429040" y="4638478"/>
                  <a:pt x="1448370" y="4657808"/>
                  <a:pt x="1472215" y="4657808"/>
                </a:cubicBezTo>
                <a:cubicBezTo>
                  <a:pt x="1496060" y="4657808"/>
                  <a:pt x="1515390" y="4638478"/>
                  <a:pt x="1515390" y="4614633"/>
                </a:cubicBezTo>
                <a:cubicBezTo>
                  <a:pt x="1515390" y="4590788"/>
                  <a:pt x="1496060" y="4571458"/>
                  <a:pt x="1472215" y="4571458"/>
                </a:cubicBezTo>
                <a:close/>
                <a:moveTo>
                  <a:pt x="691865" y="4571458"/>
                </a:moveTo>
                <a:cubicBezTo>
                  <a:pt x="668020" y="4571458"/>
                  <a:pt x="648690" y="4590788"/>
                  <a:pt x="648690" y="4614633"/>
                </a:cubicBezTo>
                <a:cubicBezTo>
                  <a:pt x="648690" y="4638478"/>
                  <a:pt x="668020" y="4657808"/>
                  <a:pt x="691865" y="4657808"/>
                </a:cubicBezTo>
                <a:cubicBezTo>
                  <a:pt x="715710" y="4657808"/>
                  <a:pt x="735040" y="4638478"/>
                  <a:pt x="735040" y="4614633"/>
                </a:cubicBezTo>
                <a:cubicBezTo>
                  <a:pt x="735040" y="4590788"/>
                  <a:pt x="715710" y="4571458"/>
                  <a:pt x="691865" y="4571458"/>
                </a:cubicBezTo>
                <a:close/>
                <a:moveTo>
                  <a:pt x="3813264" y="3791108"/>
                </a:moveTo>
                <a:cubicBezTo>
                  <a:pt x="3789419" y="3791108"/>
                  <a:pt x="3770089" y="3810796"/>
                  <a:pt x="3770089" y="3835083"/>
                </a:cubicBezTo>
                <a:cubicBezTo>
                  <a:pt x="3770089" y="3859370"/>
                  <a:pt x="3789419" y="3879058"/>
                  <a:pt x="3813264" y="3879058"/>
                </a:cubicBezTo>
                <a:cubicBezTo>
                  <a:pt x="3837109" y="3879058"/>
                  <a:pt x="3856439" y="3859370"/>
                  <a:pt x="3856439" y="3835083"/>
                </a:cubicBezTo>
                <a:cubicBezTo>
                  <a:pt x="3856439" y="3810796"/>
                  <a:pt x="3837109" y="3791108"/>
                  <a:pt x="3813264" y="3791108"/>
                </a:cubicBezTo>
                <a:close/>
                <a:moveTo>
                  <a:pt x="3032914" y="3791108"/>
                </a:moveTo>
                <a:cubicBezTo>
                  <a:pt x="3009069" y="3791108"/>
                  <a:pt x="2989739" y="3810796"/>
                  <a:pt x="2989739" y="3835083"/>
                </a:cubicBezTo>
                <a:cubicBezTo>
                  <a:pt x="2989739" y="3859370"/>
                  <a:pt x="3009069" y="3879058"/>
                  <a:pt x="3032914" y="3879058"/>
                </a:cubicBezTo>
                <a:cubicBezTo>
                  <a:pt x="3056759" y="3879058"/>
                  <a:pt x="3076089" y="3859370"/>
                  <a:pt x="3076089" y="3835083"/>
                </a:cubicBezTo>
                <a:cubicBezTo>
                  <a:pt x="3076089" y="3810796"/>
                  <a:pt x="3056759" y="3791108"/>
                  <a:pt x="3032914" y="3791108"/>
                </a:cubicBezTo>
                <a:close/>
                <a:moveTo>
                  <a:pt x="2252564" y="3791108"/>
                </a:moveTo>
                <a:cubicBezTo>
                  <a:pt x="2228719" y="3791108"/>
                  <a:pt x="2209389" y="3810796"/>
                  <a:pt x="2209389" y="3835083"/>
                </a:cubicBezTo>
                <a:cubicBezTo>
                  <a:pt x="2209389" y="3859370"/>
                  <a:pt x="2228719" y="3879058"/>
                  <a:pt x="2252564" y="3879058"/>
                </a:cubicBezTo>
                <a:cubicBezTo>
                  <a:pt x="2276409" y="3879058"/>
                  <a:pt x="2295739" y="3859370"/>
                  <a:pt x="2295739" y="3835083"/>
                </a:cubicBezTo>
                <a:cubicBezTo>
                  <a:pt x="2295739" y="3810796"/>
                  <a:pt x="2276409" y="3791108"/>
                  <a:pt x="2252564" y="3791108"/>
                </a:cubicBezTo>
                <a:close/>
                <a:moveTo>
                  <a:pt x="1472215" y="3791108"/>
                </a:moveTo>
                <a:cubicBezTo>
                  <a:pt x="1448370" y="3791108"/>
                  <a:pt x="1429040" y="3810796"/>
                  <a:pt x="1429040" y="3835083"/>
                </a:cubicBezTo>
                <a:cubicBezTo>
                  <a:pt x="1429040" y="3859370"/>
                  <a:pt x="1448370" y="3879058"/>
                  <a:pt x="1472215" y="3879058"/>
                </a:cubicBezTo>
                <a:cubicBezTo>
                  <a:pt x="1496060" y="3879058"/>
                  <a:pt x="1515390" y="3859370"/>
                  <a:pt x="1515390" y="3835083"/>
                </a:cubicBezTo>
                <a:cubicBezTo>
                  <a:pt x="1515390" y="3810796"/>
                  <a:pt x="1496060" y="3791108"/>
                  <a:pt x="1472215" y="3791108"/>
                </a:cubicBezTo>
                <a:close/>
                <a:moveTo>
                  <a:pt x="691865" y="3791108"/>
                </a:moveTo>
                <a:cubicBezTo>
                  <a:pt x="668020" y="3791108"/>
                  <a:pt x="648690" y="3810796"/>
                  <a:pt x="648690" y="3835083"/>
                </a:cubicBezTo>
                <a:cubicBezTo>
                  <a:pt x="648690" y="3859370"/>
                  <a:pt x="668020" y="3879058"/>
                  <a:pt x="691865" y="3879058"/>
                </a:cubicBezTo>
                <a:cubicBezTo>
                  <a:pt x="715710" y="3879058"/>
                  <a:pt x="735040" y="3859370"/>
                  <a:pt x="735040" y="3835083"/>
                </a:cubicBezTo>
                <a:cubicBezTo>
                  <a:pt x="735040" y="3810796"/>
                  <a:pt x="715710" y="3791108"/>
                  <a:pt x="691865" y="3791108"/>
                </a:cubicBezTo>
                <a:close/>
                <a:moveTo>
                  <a:pt x="3813264" y="3012358"/>
                </a:moveTo>
                <a:cubicBezTo>
                  <a:pt x="3789419" y="3012358"/>
                  <a:pt x="3770089" y="3031688"/>
                  <a:pt x="3770089" y="3055533"/>
                </a:cubicBezTo>
                <a:cubicBezTo>
                  <a:pt x="3770089" y="3079378"/>
                  <a:pt x="3789419" y="3098708"/>
                  <a:pt x="3813264" y="3098708"/>
                </a:cubicBezTo>
                <a:cubicBezTo>
                  <a:pt x="3837109" y="3098708"/>
                  <a:pt x="3856439" y="3079378"/>
                  <a:pt x="3856439" y="3055533"/>
                </a:cubicBezTo>
                <a:cubicBezTo>
                  <a:pt x="3856439" y="3031688"/>
                  <a:pt x="3837109" y="3012358"/>
                  <a:pt x="3813264" y="3012358"/>
                </a:cubicBezTo>
                <a:close/>
                <a:moveTo>
                  <a:pt x="3032914" y="3012358"/>
                </a:moveTo>
                <a:cubicBezTo>
                  <a:pt x="3009069" y="3012358"/>
                  <a:pt x="2989739" y="3031688"/>
                  <a:pt x="2989739" y="3055533"/>
                </a:cubicBezTo>
                <a:cubicBezTo>
                  <a:pt x="2989739" y="3079378"/>
                  <a:pt x="3009069" y="3098708"/>
                  <a:pt x="3032914" y="3098708"/>
                </a:cubicBezTo>
                <a:cubicBezTo>
                  <a:pt x="3056759" y="3098708"/>
                  <a:pt x="3076089" y="3079378"/>
                  <a:pt x="3076089" y="3055533"/>
                </a:cubicBezTo>
                <a:cubicBezTo>
                  <a:pt x="3076089" y="3031688"/>
                  <a:pt x="3056759" y="3012358"/>
                  <a:pt x="3032914" y="3012358"/>
                </a:cubicBezTo>
                <a:close/>
                <a:moveTo>
                  <a:pt x="2252564" y="3012358"/>
                </a:moveTo>
                <a:cubicBezTo>
                  <a:pt x="2228719" y="3012358"/>
                  <a:pt x="2209389" y="3031688"/>
                  <a:pt x="2209389" y="3055533"/>
                </a:cubicBezTo>
                <a:cubicBezTo>
                  <a:pt x="2209389" y="3079378"/>
                  <a:pt x="2228719" y="3098708"/>
                  <a:pt x="2252564" y="3098708"/>
                </a:cubicBezTo>
                <a:cubicBezTo>
                  <a:pt x="2276409" y="3098708"/>
                  <a:pt x="2295739" y="3079378"/>
                  <a:pt x="2295739" y="3055533"/>
                </a:cubicBezTo>
                <a:cubicBezTo>
                  <a:pt x="2295739" y="3031688"/>
                  <a:pt x="2276409" y="3012358"/>
                  <a:pt x="2252564" y="3012358"/>
                </a:cubicBezTo>
                <a:close/>
                <a:moveTo>
                  <a:pt x="1472215" y="3012358"/>
                </a:moveTo>
                <a:cubicBezTo>
                  <a:pt x="1448370" y="3012358"/>
                  <a:pt x="1429040" y="3031688"/>
                  <a:pt x="1429040" y="3055533"/>
                </a:cubicBezTo>
                <a:cubicBezTo>
                  <a:pt x="1429040" y="3079378"/>
                  <a:pt x="1448370" y="3098708"/>
                  <a:pt x="1472215" y="3098708"/>
                </a:cubicBezTo>
                <a:cubicBezTo>
                  <a:pt x="1496060" y="3098708"/>
                  <a:pt x="1515390" y="3079378"/>
                  <a:pt x="1515390" y="3055533"/>
                </a:cubicBezTo>
                <a:cubicBezTo>
                  <a:pt x="1515390" y="3031688"/>
                  <a:pt x="1496060" y="3012358"/>
                  <a:pt x="1472215" y="3012358"/>
                </a:cubicBezTo>
                <a:close/>
                <a:moveTo>
                  <a:pt x="691865" y="3012358"/>
                </a:moveTo>
                <a:cubicBezTo>
                  <a:pt x="668020" y="3012358"/>
                  <a:pt x="648690" y="3031688"/>
                  <a:pt x="648690" y="3055533"/>
                </a:cubicBezTo>
                <a:cubicBezTo>
                  <a:pt x="648690" y="3079378"/>
                  <a:pt x="668020" y="3098708"/>
                  <a:pt x="691865" y="3098708"/>
                </a:cubicBezTo>
                <a:cubicBezTo>
                  <a:pt x="715710" y="3098708"/>
                  <a:pt x="735040" y="3079378"/>
                  <a:pt x="735040" y="3055533"/>
                </a:cubicBezTo>
                <a:cubicBezTo>
                  <a:pt x="735040" y="3031688"/>
                  <a:pt x="715710" y="3012358"/>
                  <a:pt x="691865" y="3012358"/>
                </a:cubicBezTo>
                <a:close/>
                <a:moveTo>
                  <a:pt x="3813264" y="2233607"/>
                </a:moveTo>
                <a:cubicBezTo>
                  <a:pt x="3789419" y="2233607"/>
                  <a:pt x="3770089" y="2252937"/>
                  <a:pt x="3770089" y="2276782"/>
                </a:cubicBezTo>
                <a:cubicBezTo>
                  <a:pt x="3770089" y="2300627"/>
                  <a:pt x="3789419" y="2319957"/>
                  <a:pt x="3813264" y="2319957"/>
                </a:cubicBezTo>
                <a:cubicBezTo>
                  <a:pt x="3837109" y="2319957"/>
                  <a:pt x="3856439" y="2300627"/>
                  <a:pt x="3856439" y="2276782"/>
                </a:cubicBezTo>
                <a:cubicBezTo>
                  <a:pt x="3856439" y="2252937"/>
                  <a:pt x="3837109" y="2233607"/>
                  <a:pt x="3813264" y="2233607"/>
                </a:cubicBezTo>
                <a:close/>
                <a:moveTo>
                  <a:pt x="3032914" y="2233607"/>
                </a:moveTo>
                <a:cubicBezTo>
                  <a:pt x="3009069" y="2233607"/>
                  <a:pt x="2989739" y="2252937"/>
                  <a:pt x="2989739" y="2276782"/>
                </a:cubicBezTo>
                <a:cubicBezTo>
                  <a:pt x="2989739" y="2300627"/>
                  <a:pt x="3009069" y="2319957"/>
                  <a:pt x="3032914" y="2319957"/>
                </a:cubicBezTo>
                <a:cubicBezTo>
                  <a:pt x="3056759" y="2319957"/>
                  <a:pt x="3076089" y="2300627"/>
                  <a:pt x="3076089" y="2276782"/>
                </a:cubicBezTo>
                <a:cubicBezTo>
                  <a:pt x="3076089" y="2252937"/>
                  <a:pt x="3056759" y="2233607"/>
                  <a:pt x="3032914" y="2233607"/>
                </a:cubicBezTo>
                <a:close/>
                <a:moveTo>
                  <a:pt x="2252564" y="2233607"/>
                </a:moveTo>
                <a:cubicBezTo>
                  <a:pt x="2228719" y="2233607"/>
                  <a:pt x="2209389" y="2252937"/>
                  <a:pt x="2209389" y="2276782"/>
                </a:cubicBezTo>
                <a:cubicBezTo>
                  <a:pt x="2209389" y="2300627"/>
                  <a:pt x="2228719" y="2319957"/>
                  <a:pt x="2252564" y="2319957"/>
                </a:cubicBezTo>
                <a:cubicBezTo>
                  <a:pt x="2276409" y="2319957"/>
                  <a:pt x="2295739" y="2300627"/>
                  <a:pt x="2295739" y="2276782"/>
                </a:cubicBezTo>
                <a:cubicBezTo>
                  <a:pt x="2295739" y="2252937"/>
                  <a:pt x="2276409" y="2233607"/>
                  <a:pt x="2252564" y="2233607"/>
                </a:cubicBezTo>
                <a:close/>
                <a:moveTo>
                  <a:pt x="1472215" y="2233607"/>
                </a:moveTo>
                <a:cubicBezTo>
                  <a:pt x="1448370" y="2233607"/>
                  <a:pt x="1429040" y="2252937"/>
                  <a:pt x="1429040" y="2276782"/>
                </a:cubicBezTo>
                <a:cubicBezTo>
                  <a:pt x="1429040" y="2300627"/>
                  <a:pt x="1448370" y="2319957"/>
                  <a:pt x="1472215" y="2319957"/>
                </a:cubicBezTo>
                <a:cubicBezTo>
                  <a:pt x="1496060" y="2319957"/>
                  <a:pt x="1515390" y="2300627"/>
                  <a:pt x="1515390" y="2276782"/>
                </a:cubicBezTo>
                <a:cubicBezTo>
                  <a:pt x="1515390" y="2252937"/>
                  <a:pt x="1496060" y="2233607"/>
                  <a:pt x="1472215" y="2233607"/>
                </a:cubicBezTo>
                <a:close/>
                <a:moveTo>
                  <a:pt x="691865" y="2233607"/>
                </a:moveTo>
                <a:cubicBezTo>
                  <a:pt x="668020" y="2233607"/>
                  <a:pt x="648690" y="2252937"/>
                  <a:pt x="648690" y="2276782"/>
                </a:cubicBezTo>
                <a:cubicBezTo>
                  <a:pt x="648690" y="2300627"/>
                  <a:pt x="668020" y="2319957"/>
                  <a:pt x="691865" y="2319957"/>
                </a:cubicBezTo>
                <a:cubicBezTo>
                  <a:pt x="715710" y="2319957"/>
                  <a:pt x="735040" y="2300627"/>
                  <a:pt x="735040" y="2276782"/>
                </a:cubicBezTo>
                <a:cubicBezTo>
                  <a:pt x="735040" y="2252937"/>
                  <a:pt x="715710" y="2233607"/>
                  <a:pt x="691865" y="2233607"/>
                </a:cubicBezTo>
                <a:close/>
                <a:moveTo>
                  <a:pt x="2252564" y="1453262"/>
                </a:moveTo>
                <a:cubicBezTo>
                  <a:pt x="2228719" y="1453262"/>
                  <a:pt x="2209389" y="1472591"/>
                  <a:pt x="2209389" y="1496436"/>
                </a:cubicBezTo>
                <a:cubicBezTo>
                  <a:pt x="2209389" y="1520282"/>
                  <a:pt x="2228719" y="1539611"/>
                  <a:pt x="2252564" y="1539611"/>
                </a:cubicBezTo>
                <a:cubicBezTo>
                  <a:pt x="2276409" y="1539611"/>
                  <a:pt x="2295739" y="1520282"/>
                  <a:pt x="2295739" y="1496436"/>
                </a:cubicBezTo>
                <a:cubicBezTo>
                  <a:pt x="2295739" y="1472591"/>
                  <a:pt x="2276409" y="1453262"/>
                  <a:pt x="2252564" y="1453262"/>
                </a:cubicBezTo>
                <a:close/>
                <a:moveTo>
                  <a:pt x="691865" y="1453262"/>
                </a:moveTo>
                <a:cubicBezTo>
                  <a:pt x="668020" y="1453262"/>
                  <a:pt x="648690" y="1472592"/>
                  <a:pt x="648690" y="1496437"/>
                </a:cubicBezTo>
                <a:cubicBezTo>
                  <a:pt x="648690" y="1520283"/>
                  <a:pt x="668020" y="1539612"/>
                  <a:pt x="691865" y="1539612"/>
                </a:cubicBezTo>
                <a:cubicBezTo>
                  <a:pt x="715710" y="1539612"/>
                  <a:pt x="735040" y="1520283"/>
                  <a:pt x="735040" y="1496437"/>
                </a:cubicBezTo>
                <a:cubicBezTo>
                  <a:pt x="735040" y="1472592"/>
                  <a:pt x="715710" y="1453262"/>
                  <a:pt x="691865" y="1453262"/>
                </a:cubicBezTo>
                <a:close/>
                <a:moveTo>
                  <a:pt x="1472215" y="1453261"/>
                </a:moveTo>
                <a:cubicBezTo>
                  <a:pt x="1448370" y="1453261"/>
                  <a:pt x="1429040" y="1472590"/>
                  <a:pt x="1429040" y="1496436"/>
                </a:cubicBezTo>
                <a:cubicBezTo>
                  <a:pt x="1429040" y="1520281"/>
                  <a:pt x="1448370" y="1539611"/>
                  <a:pt x="1472215" y="1539611"/>
                </a:cubicBezTo>
                <a:cubicBezTo>
                  <a:pt x="1496060" y="1539611"/>
                  <a:pt x="1515390" y="1520281"/>
                  <a:pt x="1515390" y="1496436"/>
                </a:cubicBezTo>
                <a:cubicBezTo>
                  <a:pt x="1515390" y="1472590"/>
                  <a:pt x="1496060" y="1453261"/>
                  <a:pt x="1472215" y="1453261"/>
                </a:cubicBezTo>
                <a:close/>
                <a:moveTo>
                  <a:pt x="3813264" y="1453260"/>
                </a:moveTo>
                <a:cubicBezTo>
                  <a:pt x="3789419" y="1453260"/>
                  <a:pt x="3770089" y="1472590"/>
                  <a:pt x="3770089" y="1496435"/>
                </a:cubicBezTo>
                <a:cubicBezTo>
                  <a:pt x="3770089" y="1520280"/>
                  <a:pt x="3789419" y="1539610"/>
                  <a:pt x="3813264" y="1539610"/>
                </a:cubicBezTo>
                <a:cubicBezTo>
                  <a:pt x="3837109" y="1539610"/>
                  <a:pt x="3856439" y="1520280"/>
                  <a:pt x="3856439" y="1496435"/>
                </a:cubicBezTo>
                <a:cubicBezTo>
                  <a:pt x="3856439" y="1472590"/>
                  <a:pt x="3837109" y="1453260"/>
                  <a:pt x="3813264" y="1453260"/>
                </a:cubicBezTo>
                <a:close/>
                <a:moveTo>
                  <a:pt x="3032914" y="1453258"/>
                </a:moveTo>
                <a:cubicBezTo>
                  <a:pt x="3009069" y="1453258"/>
                  <a:pt x="2989739" y="1472589"/>
                  <a:pt x="2989739" y="1496434"/>
                </a:cubicBezTo>
                <a:cubicBezTo>
                  <a:pt x="2989739" y="1520279"/>
                  <a:pt x="3009069" y="1539609"/>
                  <a:pt x="3032914" y="1539609"/>
                </a:cubicBezTo>
                <a:cubicBezTo>
                  <a:pt x="3056759" y="1539609"/>
                  <a:pt x="3076089" y="1520279"/>
                  <a:pt x="3076089" y="1496434"/>
                </a:cubicBezTo>
                <a:cubicBezTo>
                  <a:pt x="3076089" y="1472589"/>
                  <a:pt x="3056759" y="1453258"/>
                  <a:pt x="3032914" y="1453258"/>
                </a:cubicBezTo>
                <a:close/>
                <a:moveTo>
                  <a:pt x="691865" y="672913"/>
                </a:moveTo>
                <a:cubicBezTo>
                  <a:pt x="668020" y="672913"/>
                  <a:pt x="648690" y="692600"/>
                  <a:pt x="648690" y="716887"/>
                </a:cubicBezTo>
                <a:lnTo>
                  <a:pt x="648690" y="716888"/>
                </a:lnTo>
                <a:cubicBezTo>
                  <a:pt x="648690" y="741174"/>
                  <a:pt x="668020" y="760862"/>
                  <a:pt x="691865" y="760862"/>
                </a:cubicBezTo>
                <a:cubicBezTo>
                  <a:pt x="715710" y="760862"/>
                  <a:pt x="735040" y="741174"/>
                  <a:pt x="735040" y="716888"/>
                </a:cubicBezTo>
                <a:lnTo>
                  <a:pt x="735040" y="716887"/>
                </a:lnTo>
                <a:cubicBezTo>
                  <a:pt x="735040" y="692600"/>
                  <a:pt x="715710" y="672913"/>
                  <a:pt x="691865" y="672913"/>
                </a:cubicBezTo>
                <a:close/>
                <a:moveTo>
                  <a:pt x="2252564" y="672912"/>
                </a:moveTo>
                <a:cubicBezTo>
                  <a:pt x="2228719" y="672912"/>
                  <a:pt x="2209389" y="692600"/>
                  <a:pt x="2209389" y="716887"/>
                </a:cubicBezTo>
                <a:cubicBezTo>
                  <a:pt x="2209389" y="741174"/>
                  <a:pt x="2228719" y="760862"/>
                  <a:pt x="2252564" y="760862"/>
                </a:cubicBezTo>
                <a:cubicBezTo>
                  <a:pt x="2276409" y="760862"/>
                  <a:pt x="2295739" y="741174"/>
                  <a:pt x="2295739" y="716887"/>
                </a:cubicBezTo>
                <a:cubicBezTo>
                  <a:pt x="2295739" y="692600"/>
                  <a:pt x="2276409" y="672912"/>
                  <a:pt x="2252564" y="672912"/>
                </a:cubicBezTo>
                <a:close/>
                <a:moveTo>
                  <a:pt x="1472215" y="672911"/>
                </a:moveTo>
                <a:cubicBezTo>
                  <a:pt x="1448370" y="672911"/>
                  <a:pt x="1429040" y="692599"/>
                  <a:pt x="1429040" y="716886"/>
                </a:cubicBezTo>
                <a:cubicBezTo>
                  <a:pt x="1429040" y="741173"/>
                  <a:pt x="1448370" y="760861"/>
                  <a:pt x="1472215" y="760861"/>
                </a:cubicBezTo>
                <a:cubicBezTo>
                  <a:pt x="1496060" y="760861"/>
                  <a:pt x="1515390" y="741173"/>
                  <a:pt x="1515390" y="716886"/>
                </a:cubicBezTo>
                <a:cubicBezTo>
                  <a:pt x="1515390" y="692599"/>
                  <a:pt x="1496060" y="672911"/>
                  <a:pt x="1472215" y="672911"/>
                </a:cubicBezTo>
                <a:close/>
                <a:moveTo>
                  <a:pt x="3813264" y="672910"/>
                </a:moveTo>
                <a:cubicBezTo>
                  <a:pt x="3789419" y="672910"/>
                  <a:pt x="3770089" y="692598"/>
                  <a:pt x="3770089" y="716885"/>
                </a:cubicBezTo>
                <a:cubicBezTo>
                  <a:pt x="3770089" y="741172"/>
                  <a:pt x="3789419" y="760860"/>
                  <a:pt x="3813264" y="760860"/>
                </a:cubicBezTo>
                <a:cubicBezTo>
                  <a:pt x="3837109" y="760860"/>
                  <a:pt x="3856439" y="741172"/>
                  <a:pt x="3856439" y="716885"/>
                </a:cubicBezTo>
                <a:cubicBezTo>
                  <a:pt x="3856439" y="692598"/>
                  <a:pt x="3837109" y="672910"/>
                  <a:pt x="3813264" y="672910"/>
                </a:cubicBezTo>
                <a:close/>
                <a:moveTo>
                  <a:pt x="3032914" y="672909"/>
                </a:moveTo>
                <a:cubicBezTo>
                  <a:pt x="3009069" y="672909"/>
                  <a:pt x="2989739" y="692597"/>
                  <a:pt x="2989739" y="716884"/>
                </a:cubicBezTo>
                <a:cubicBezTo>
                  <a:pt x="2989739" y="741171"/>
                  <a:pt x="3009069" y="760859"/>
                  <a:pt x="3032914" y="760859"/>
                </a:cubicBezTo>
                <a:cubicBezTo>
                  <a:pt x="3056759" y="760859"/>
                  <a:pt x="3076089" y="741171"/>
                  <a:pt x="3076089" y="716884"/>
                </a:cubicBezTo>
                <a:cubicBezTo>
                  <a:pt x="3076089" y="692597"/>
                  <a:pt x="3056759" y="672909"/>
                  <a:pt x="3032914" y="672909"/>
                </a:cubicBezTo>
                <a:close/>
                <a:moveTo>
                  <a:pt x="0" y="0"/>
                </a:moveTo>
                <a:lnTo>
                  <a:pt x="4475162" y="0"/>
                </a:lnTo>
                <a:lnTo>
                  <a:pt x="4475162" y="6858000"/>
                </a:lnTo>
                <a:lnTo>
                  <a:pt x="0" y="6858000"/>
                </a:lnTo>
                <a:close/>
              </a:path>
            </a:pathLst>
          </a:custGeom>
        </p:spPr>
        <p:txBody>
          <a:bodyPr wrap="square">
            <a:noAutofit/>
          </a:bodyPr>
          <a:lstStyle>
            <a:lvl1pPr marL="0" indent="0">
              <a:buFontTx/>
              <a:buNone/>
              <a:defRPr b="0"/>
            </a:lvl1pPr>
          </a:lstStyle>
          <a:p>
            <a:r>
              <a:rPr lang="nl-NL"/>
              <a:t>[Afbeelding]</a:t>
            </a:r>
          </a:p>
        </p:txBody>
      </p:sp>
      <p:sp>
        <p:nvSpPr>
          <p:cNvPr id="81" name="Freeform 6">
            <a:extLst>
              <a:ext uri="{FF2B5EF4-FFF2-40B4-BE49-F238E27FC236}">
                <a16:creationId xmlns:a16="http://schemas.microsoft.com/office/drawing/2014/main" id="{E99AFBEB-50DB-48C1-8F66-6C4A18C6B5B5}"/>
              </a:ext>
            </a:extLst>
          </p:cNvPr>
          <p:cNvSpPr>
            <a:spLocks/>
          </p:cNvSpPr>
          <p:nvPr userDrawn="1"/>
        </p:nvSpPr>
        <p:spPr bwMode="gray">
          <a:xfrm>
            <a:off x="11496857" y="6107121"/>
            <a:ext cx="130141" cy="130175"/>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sp>
        <p:nvSpPr>
          <p:cNvPr id="82" name="Freeform 7">
            <a:extLst>
              <a:ext uri="{FF2B5EF4-FFF2-40B4-BE49-F238E27FC236}">
                <a16:creationId xmlns:a16="http://schemas.microsoft.com/office/drawing/2014/main" id="{3019001E-E6B5-41C2-B18C-50E4F31AF0AE}"/>
              </a:ext>
            </a:extLst>
          </p:cNvPr>
          <p:cNvSpPr>
            <a:spLocks/>
          </p:cNvSpPr>
          <p:nvPr userDrawn="1"/>
        </p:nvSpPr>
        <p:spPr bwMode="gray">
          <a:xfrm>
            <a:off x="11393696" y="6302383"/>
            <a:ext cx="338050" cy="55563"/>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nl-NL" sz="1799"/>
          </a:p>
        </p:txBody>
      </p:sp>
      <p:pic>
        <p:nvPicPr>
          <p:cNvPr id="11" name="Afbeelding 10" descr="Afbeelding met tekening&#10;&#10;Automatisch gegenereerde beschrijving">
            <a:extLst>
              <a:ext uri="{FF2B5EF4-FFF2-40B4-BE49-F238E27FC236}">
                <a16:creationId xmlns:a16="http://schemas.microsoft.com/office/drawing/2014/main" id="{D182B187-74F0-4531-85F9-E8986C6D13A0}"/>
              </a:ext>
            </a:extLst>
          </p:cNvPr>
          <p:cNvPicPr>
            <a:picLocks noChangeAspect="1"/>
          </p:cNvPicPr>
          <p:nvPr userDrawn="1"/>
        </p:nvPicPr>
        <p:blipFill>
          <a:blip r:embed="rId2"/>
          <a:stretch>
            <a:fillRect/>
          </a:stretch>
        </p:blipFill>
        <p:spPr>
          <a:xfrm>
            <a:off x="97005" y="6215083"/>
            <a:ext cx="1919500" cy="720000"/>
          </a:xfrm>
          <a:prstGeom prst="rect">
            <a:avLst/>
          </a:prstGeom>
        </p:spPr>
      </p:pic>
    </p:spTree>
    <p:extLst>
      <p:ext uri="{BB962C8B-B14F-4D97-AF65-F5344CB8AC3E}">
        <p14:creationId xmlns:p14="http://schemas.microsoft.com/office/powerpoint/2010/main" val="26412883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1" name="Group 4">
            <a:extLst>
              <a:ext uri="{FF2B5EF4-FFF2-40B4-BE49-F238E27FC236}">
                <a16:creationId xmlns:a16="http://schemas.microsoft.com/office/drawing/2014/main" id="{8D96F48B-1F07-40E9-8108-853A3F5C4107}"/>
              </a:ext>
            </a:extLst>
          </p:cNvPr>
          <p:cNvGrpSpPr>
            <a:grpSpLocks noChangeAspect="1"/>
          </p:cNvGrpSpPr>
          <p:nvPr userDrawn="1"/>
        </p:nvGrpSpPr>
        <p:grpSpPr bwMode="gray">
          <a:xfrm>
            <a:off x="11363144" y="332656"/>
            <a:ext cx="491997" cy="490538"/>
            <a:chOff x="7132" y="3772"/>
            <a:chExt cx="310" cy="309"/>
          </a:xfrm>
        </p:grpSpPr>
        <p:sp>
          <p:nvSpPr>
            <p:cNvPr id="12" name="Rectangle 5">
              <a:extLst>
                <a:ext uri="{FF2B5EF4-FFF2-40B4-BE49-F238E27FC236}">
                  <a16:creationId xmlns:a16="http://schemas.microsoft.com/office/drawing/2014/main" id="{2F50FBF6-7350-4409-8F23-76B44C37A3D6}"/>
                </a:ext>
              </a:extLst>
            </p:cNvPr>
            <p:cNvSpPr>
              <a:spLocks noChangeArrowheads="1"/>
            </p:cNvSpPr>
            <p:nvPr/>
          </p:nvSpPr>
          <p:spPr bwMode="gray">
            <a:xfrm>
              <a:off x="7132" y="3772"/>
              <a:ext cx="310" cy="309"/>
            </a:xfrm>
            <a:prstGeom prst="rect">
              <a:avLst/>
            </a:prstGeom>
            <a:solidFill>
              <a:srgbClr val="201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3" name="Freeform 6">
              <a:extLst>
                <a:ext uri="{FF2B5EF4-FFF2-40B4-BE49-F238E27FC236}">
                  <a16:creationId xmlns:a16="http://schemas.microsoft.com/office/drawing/2014/main" id="{DFF78AF9-E7FF-4983-A6B2-298CF202A0CC}"/>
                </a:ext>
              </a:extLst>
            </p:cNvPr>
            <p:cNvSpPr>
              <a:spLocks/>
            </p:cNvSpPr>
            <p:nvPr/>
          </p:nvSpPr>
          <p:spPr bwMode="gray">
            <a:xfrm>
              <a:off x="7244" y="3847"/>
              <a:ext cx="82" cy="82"/>
            </a:xfrm>
            <a:custGeom>
              <a:avLst/>
              <a:gdLst>
                <a:gd name="T0" fmla="*/ 206 w 412"/>
                <a:gd name="T1" fmla="*/ 0 h 411"/>
                <a:gd name="T2" fmla="*/ 0 w 412"/>
                <a:gd name="T3" fmla="*/ 205 h 411"/>
                <a:gd name="T4" fmla="*/ 206 w 412"/>
                <a:gd name="T5" fmla="*/ 411 h 411"/>
                <a:gd name="T6" fmla="*/ 412 w 412"/>
                <a:gd name="T7" fmla="*/ 205 h 411"/>
                <a:gd name="T8" fmla="*/ 206 w 412"/>
                <a:gd name="T9" fmla="*/ 0 h 411"/>
                <a:gd name="T10" fmla="*/ 211 w 412"/>
                <a:gd name="T11" fmla="*/ 378 h 411"/>
                <a:gd name="T12" fmla="*/ 39 w 412"/>
                <a:gd name="T13" fmla="*/ 205 h 411"/>
                <a:gd name="T14" fmla="*/ 211 w 412"/>
                <a:gd name="T15" fmla="*/ 33 h 411"/>
                <a:gd name="T16" fmla="*/ 383 w 412"/>
                <a:gd name="T17" fmla="*/ 205 h 411"/>
                <a:gd name="T18" fmla="*/ 211 w 412"/>
                <a:gd name="T19" fmla="*/ 378 h 411"/>
                <a:gd name="T20" fmla="*/ 211 w 412"/>
                <a:gd name="T21" fmla="*/ 67 h 411"/>
                <a:gd name="T22" fmla="*/ 72 w 412"/>
                <a:gd name="T23" fmla="*/ 205 h 411"/>
                <a:gd name="T24" fmla="*/ 211 w 412"/>
                <a:gd name="T25" fmla="*/ 344 h 411"/>
                <a:gd name="T26" fmla="*/ 350 w 412"/>
                <a:gd name="T27" fmla="*/ 205 h 411"/>
                <a:gd name="T28" fmla="*/ 211 w 412"/>
                <a:gd name="T29" fmla="*/ 67 h 411"/>
                <a:gd name="T30" fmla="*/ 206 w 412"/>
                <a:gd name="T31" fmla="*/ 306 h 411"/>
                <a:gd name="T32" fmla="*/ 199 w 412"/>
                <a:gd name="T33" fmla="*/ 306 h 411"/>
                <a:gd name="T34" fmla="*/ 106 w 412"/>
                <a:gd name="T35" fmla="*/ 205 h 411"/>
                <a:gd name="T36" fmla="*/ 206 w 412"/>
                <a:gd name="T37" fmla="*/ 105 h 411"/>
                <a:gd name="T38" fmla="*/ 307 w 412"/>
                <a:gd name="T39" fmla="*/ 205 h 411"/>
                <a:gd name="T40" fmla="*/ 206 w 412"/>
                <a:gd name="T41" fmla="*/ 306 h 411"/>
                <a:gd name="T42" fmla="*/ 245 w 412"/>
                <a:gd name="T43" fmla="*/ 205 h 411"/>
                <a:gd name="T44" fmla="*/ 211 w 412"/>
                <a:gd name="T45" fmla="*/ 239 h 411"/>
                <a:gd name="T46" fmla="*/ 178 w 412"/>
                <a:gd name="T47" fmla="*/ 205 h 411"/>
                <a:gd name="T48" fmla="*/ 211 w 412"/>
                <a:gd name="T49" fmla="*/ 172 h 411"/>
                <a:gd name="T50" fmla="*/ 245 w 412"/>
                <a:gd name="T51" fmla="*/ 205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2" h="411">
                  <a:moveTo>
                    <a:pt x="206" y="0"/>
                  </a:moveTo>
                  <a:cubicBezTo>
                    <a:pt x="96" y="0"/>
                    <a:pt x="0" y="91"/>
                    <a:pt x="0" y="205"/>
                  </a:cubicBezTo>
                  <a:cubicBezTo>
                    <a:pt x="0" y="320"/>
                    <a:pt x="91" y="411"/>
                    <a:pt x="206" y="411"/>
                  </a:cubicBezTo>
                  <a:cubicBezTo>
                    <a:pt x="321" y="411"/>
                    <a:pt x="412" y="320"/>
                    <a:pt x="412" y="205"/>
                  </a:cubicBezTo>
                  <a:cubicBezTo>
                    <a:pt x="412" y="91"/>
                    <a:pt x="321" y="0"/>
                    <a:pt x="206" y="0"/>
                  </a:cubicBezTo>
                  <a:close/>
                  <a:moveTo>
                    <a:pt x="211" y="378"/>
                  </a:moveTo>
                  <a:cubicBezTo>
                    <a:pt x="115" y="378"/>
                    <a:pt x="39" y="301"/>
                    <a:pt x="39" y="205"/>
                  </a:cubicBezTo>
                  <a:cubicBezTo>
                    <a:pt x="39" y="110"/>
                    <a:pt x="115" y="33"/>
                    <a:pt x="211" y="33"/>
                  </a:cubicBezTo>
                  <a:cubicBezTo>
                    <a:pt x="307" y="33"/>
                    <a:pt x="383" y="110"/>
                    <a:pt x="383" y="205"/>
                  </a:cubicBezTo>
                  <a:cubicBezTo>
                    <a:pt x="383" y="301"/>
                    <a:pt x="307" y="378"/>
                    <a:pt x="211" y="378"/>
                  </a:cubicBezTo>
                  <a:close/>
                  <a:moveTo>
                    <a:pt x="211" y="67"/>
                  </a:moveTo>
                  <a:cubicBezTo>
                    <a:pt x="134" y="67"/>
                    <a:pt x="72" y="129"/>
                    <a:pt x="72" y="205"/>
                  </a:cubicBezTo>
                  <a:cubicBezTo>
                    <a:pt x="72" y="282"/>
                    <a:pt x="134" y="344"/>
                    <a:pt x="211" y="344"/>
                  </a:cubicBezTo>
                  <a:cubicBezTo>
                    <a:pt x="288" y="344"/>
                    <a:pt x="350" y="282"/>
                    <a:pt x="350" y="205"/>
                  </a:cubicBezTo>
                  <a:cubicBezTo>
                    <a:pt x="350" y="129"/>
                    <a:pt x="288" y="67"/>
                    <a:pt x="211" y="67"/>
                  </a:cubicBezTo>
                  <a:close/>
                  <a:moveTo>
                    <a:pt x="206" y="306"/>
                  </a:moveTo>
                  <a:cubicBezTo>
                    <a:pt x="204" y="306"/>
                    <a:pt x="201" y="306"/>
                    <a:pt x="199" y="306"/>
                  </a:cubicBezTo>
                  <a:cubicBezTo>
                    <a:pt x="149" y="306"/>
                    <a:pt x="106" y="260"/>
                    <a:pt x="106" y="205"/>
                  </a:cubicBezTo>
                  <a:cubicBezTo>
                    <a:pt x="106" y="148"/>
                    <a:pt x="154" y="105"/>
                    <a:pt x="206" y="105"/>
                  </a:cubicBezTo>
                  <a:cubicBezTo>
                    <a:pt x="264" y="105"/>
                    <a:pt x="307" y="153"/>
                    <a:pt x="307" y="205"/>
                  </a:cubicBezTo>
                  <a:cubicBezTo>
                    <a:pt x="307" y="263"/>
                    <a:pt x="259" y="306"/>
                    <a:pt x="206" y="306"/>
                  </a:cubicBezTo>
                  <a:close/>
                  <a:moveTo>
                    <a:pt x="245" y="205"/>
                  </a:moveTo>
                  <a:cubicBezTo>
                    <a:pt x="245" y="225"/>
                    <a:pt x="230" y="239"/>
                    <a:pt x="211" y="239"/>
                  </a:cubicBezTo>
                  <a:cubicBezTo>
                    <a:pt x="192" y="239"/>
                    <a:pt x="178" y="225"/>
                    <a:pt x="178" y="205"/>
                  </a:cubicBezTo>
                  <a:cubicBezTo>
                    <a:pt x="178" y="186"/>
                    <a:pt x="192" y="172"/>
                    <a:pt x="211" y="172"/>
                  </a:cubicBezTo>
                  <a:cubicBezTo>
                    <a:pt x="230" y="172"/>
                    <a:pt x="245" y="186"/>
                    <a:pt x="245" y="205"/>
                  </a:cubicBezTo>
                  <a:close/>
                </a:path>
              </a:pathLst>
            </a:custGeom>
            <a:solidFill>
              <a:srgbClr val="F1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sp>
          <p:nvSpPr>
            <p:cNvPr id="14" name="Freeform 7">
              <a:extLst>
                <a:ext uri="{FF2B5EF4-FFF2-40B4-BE49-F238E27FC236}">
                  <a16:creationId xmlns:a16="http://schemas.microsoft.com/office/drawing/2014/main" id="{BC530685-EDE0-4C0F-964C-8026768E8712}"/>
                </a:ext>
              </a:extLst>
            </p:cNvPr>
            <p:cNvSpPr>
              <a:spLocks/>
            </p:cNvSpPr>
            <p:nvPr/>
          </p:nvSpPr>
          <p:spPr bwMode="gray">
            <a:xfrm>
              <a:off x="7179" y="3970"/>
              <a:ext cx="213" cy="35"/>
            </a:xfrm>
            <a:custGeom>
              <a:avLst/>
              <a:gdLst>
                <a:gd name="T0" fmla="*/ 38 w 1068"/>
                <a:gd name="T1" fmla="*/ 0 h 173"/>
                <a:gd name="T2" fmla="*/ 81 w 1068"/>
                <a:gd name="T3" fmla="*/ 125 h 173"/>
                <a:gd name="T4" fmla="*/ 124 w 1068"/>
                <a:gd name="T5" fmla="*/ 0 h 173"/>
                <a:gd name="T6" fmla="*/ 96 w 1068"/>
                <a:gd name="T7" fmla="*/ 168 h 173"/>
                <a:gd name="T8" fmla="*/ 0 w 1068"/>
                <a:gd name="T9" fmla="*/ 0 h 173"/>
                <a:gd name="T10" fmla="*/ 225 w 1068"/>
                <a:gd name="T11" fmla="*/ 168 h 173"/>
                <a:gd name="T12" fmla="*/ 254 w 1068"/>
                <a:gd name="T13" fmla="*/ 0 h 173"/>
                <a:gd name="T14" fmla="*/ 349 w 1068"/>
                <a:gd name="T15" fmla="*/ 168 h 173"/>
                <a:gd name="T16" fmla="*/ 301 w 1068"/>
                <a:gd name="T17" fmla="*/ 129 h 173"/>
                <a:gd name="T18" fmla="*/ 287 w 1068"/>
                <a:gd name="T19" fmla="*/ 96 h 173"/>
                <a:gd name="T20" fmla="*/ 268 w 1068"/>
                <a:gd name="T21" fmla="*/ 43 h 173"/>
                <a:gd name="T22" fmla="*/ 249 w 1068"/>
                <a:gd name="T23" fmla="*/ 96 h 173"/>
                <a:gd name="T24" fmla="*/ 421 w 1068"/>
                <a:gd name="T25" fmla="*/ 0 h 173"/>
                <a:gd name="T26" fmla="*/ 541 w 1068"/>
                <a:gd name="T27" fmla="*/ 168 h 173"/>
                <a:gd name="T28" fmla="*/ 455 w 1068"/>
                <a:gd name="T29" fmla="*/ 134 h 173"/>
                <a:gd name="T30" fmla="*/ 421 w 1068"/>
                <a:gd name="T31" fmla="*/ 0 h 173"/>
                <a:gd name="T32" fmla="*/ 670 w 1068"/>
                <a:gd name="T33" fmla="*/ 173 h 173"/>
                <a:gd name="T34" fmla="*/ 670 w 1068"/>
                <a:gd name="T35" fmla="*/ 0 h 173"/>
                <a:gd name="T36" fmla="*/ 670 w 1068"/>
                <a:gd name="T37" fmla="*/ 34 h 173"/>
                <a:gd name="T38" fmla="*/ 670 w 1068"/>
                <a:gd name="T39" fmla="*/ 139 h 173"/>
                <a:gd name="T40" fmla="*/ 670 w 1068"/>
                <a:gd name="T41" fmla="*/ 34 h 173"/>
                <a:gd name="T42" fmla="*/ 957 w 1068"/>
                <a:gd name="T43" fmla="*/ 168 h 173"/>
                <a:gd name="T44" fmla="*/ 886 w 1068"/>
                <a:gd name="T45" fmla="*/ 105 h 173"/>
                <a:gd name="T46" fmla="*/ 852 w 1068"/>
                <a:gd name="T47" fmla="*/ 168 h 173"/>
                <a:gd name="T48" fmla="*/ 819 w 1068"/>
                <a:gd name="T49" fmla="*/ 0 h 173"/>
                <a:gd name="T50" fmla="*/ 957 w 1068"/>
                <a:gd name="T51" fmla="*/ 53 h 173"/>
                <a:gd name="T52" fmla="*/ 919 w 1068"/>
                <a:gd name="T53" fmla="*/ 53 h 173"/>
                <a:gd name="T54" fmla="*/ 852 w 1068"/>
                <a:gd name="T55" fmla="*/ 34 h 173"/>
                <a:gd name="T56" fmla="*/ 895 w 1068"/>
                <a:gd name="T57" fmla="*/ 77 h 173"/>
                <a:gd name="T58" fmla="*/ 1034 w 1068"/>
                <a:gd name="T59" fmla="*/ 168 h 173"/>
                <a:gd name="T60" fmla="*/ 1068 w 1068"/>
                <a:gd name="T61" fmla="*/ 0 h 173"/>
                <a:gd name="T62" fmla="*/ 1034 w 1068"/>
                <a:gd name="T63"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8" h="173">
                  <a:moveTo>
                    <a:pt x="0" y="0"/>
                  </a:moveTo>
                  <a:cubicBezTo>
                    <a:pt x="38" y="0"/>
                    <a:pt x="38" y="0"/>
                    <a:pt x="38" y="0"/>
                  </a:cubicBezTo>
                  <a:cubicBezTo>
                    <a:pt x="72" y="96"/>
                    <a:pt x="72" y="96"/>
                    <a:pt x="72" y="96"/>
                  </a:cubicBezTo>
                  <a:cubicBezTo>
                    <a:pt x="76" y="105"/>
                    <a:pt x="76" y="120"/>
                    <a:pt x="81" y="125"/>
                  </a:cubicBezTo>
                  <a:cubicBezTo>
                    <a:pt x="81" y="120"/>
                    <a:pt x="86" y="105"/>
                    <a:pt x="91" y="96"/>
                  </a:cubicBezTo>
                  <a:cubicBezTo>
                    <a:pt x="124" y="0"/>
                    <a:pt x="124" y="0"/>
                    <a:pt x="124" y="0"/>
                  </a:cubicBezTo>
                  <a:cubicBezTo>
                    <a:pt x="163" y="0"/>
                    <a:pt x="163" y="0"/>
                    <a:pt x="163" y="0"/>
                  </a:cubicBezTo>
                  <a:cubicBezTo>
                    <a:pt x="96" y="168"/>
                    <a:pt x="96" y="168"/>
                    <a:pt x="96" y="168"/>
                  </a:cubicBezTo>
                  <a:cubicBezTo>
                    <a:pt x="62" y="168"/>
                    <a:pt x="62" y="168"/>
                    <a:pt x="62" y="168"/>
                  </a:cubicBezTo>
                  <a:lnTo>
                    <a:pt x="0" y="0"/>
                  </a:lnTo>
                  <a:close/>
                  <a:moveTo>
                    <a:pt x="239" y="129"/>
                  </a:moveTo>
                  <a:cubicBezTo>
                    <a:pt x="225" y="168"/>
                    <a:pt x="225" y="168"/>
                    <a:pt x="225" y="168"/>
                  </a:cubicBezTo>
                  <a:cubicBezTo>
                    <a:pt x="187" y="168"/>
                    <a:pt x="187" y="168"/>
                    <a:pt x="187" y="168"/>
                  </a:cubicBezTo>
                  <a:cubicBezTo>
                    <a:pt x="254" y="0"/>
                    <a:pt x="254" y="0"/>
                    <a:pt x="254" y="0"/>
                  </a:cubicBezTo>
                  <a:cubicBezTo>
                    <a:pt x="287" y="0"/>
                    <a:pt x="287" y="0"/>
                    <a:pt x="287" y="0"/>
                  </a:cubicBezTo>
                  <a:cubicBezTo>
                    <a:pt x="349" y="168"/>
                    <a:pt x="349" y="168"/>
                    <a:pt x="349" y="168"/>
                  </a:cubicBezTo>
                  <a:cubicBezTo>
                    <a:pt x="316" y="168"/>
                    <a:pt x="316" y="168"/>
                    <a:pt x="316" y="168"/>
                  </a:cubicBezTo>
                  <a:cubicBezTo>
                    <a:pt x="301" y="129"/>
                    <a:pt x="301" y="129"/>
                    <a:pt x="301" y="129"/>
                  </a:cubicBezTo>
                  <a:lnTo>
                    <a:pt x="239" y="129"/>
                  </a:lnTo>
                  <a:close/>
                  <a:moveTo>
                    <a:pt x="287" y="96"/>
                  </a:moveTo>
                  <a:cubicBezTo>
                    <a:pt x="278" y="67"/>
                    <a:pt x="278" y="67"/>
                    <a:pt x="278" y="67"/>
                  </a:cubicBezTo>
                  <a:cubicBezTo>
                    <a:pt x="273" y="58"/>
                    <a:pt x="273" y="48"/>
                    <a:pt x="268" y="43"/>
                  </a:cubicBezTo>
                  <a:cubicBezTo>
                    <a:pt x="268" y="48"/>
                    <a:pt x="263" y="58"/>
                    <a:pt x="258" y="67"/>
                  </a:cubicBezTo>
                  <a:cubicBezTo>
                    <a:pt x="249" y="96"/>
                    <a:pt x="249" y="96"/>
                    <a:pt x="249" y="96"/>
                  </a:cubicBezTo>
                  <a:lnTo>
                    <a:pt x="287" y="96"/>
                  </a:lnTo>
                  <a:close/>
                  <a:moveTo>
                    <a:pt x="421" y="0"/>
                  </a:moveTo>
                  <a:cubicBezTo>
                    <a:pt x="421" y="168"/>
                    <a:pt x="421" y="168"/>
                    <a:pt x="421" y="168"/>
                  </a:cubicBezTo>
                  <a:cubicBezTo>
                    <a:pt x="541" y="168"/>
                    <a:pt x="541" y="168"/>
                    <a:pt x="541" y="168"/>
                  </a:cubicBezTo>
                  <a:cubicBezTo>
                    <a:pt x="541" y="134"/>
                    <a:pt x="541" y="134"/>
                    <a:pt x="541" y="134"/>
                  </a:cubicBezTo>
                  <a:cubicBezTo>
                    <a:pt x="455" y="134"/>
                    <a:pt x="455" y="134"/>
                    <a:pt x="455" y="134"/>
                  </a:cubicBezTo>
                  <a:cubicBezTo>
                    <a:pt x="455" y="0"/>
                    <a:pt x="455" y="0"/>
                    <a:pt x="455" y="0"/>
                  </a:cubicBezTo>
                  <a:lnTo>
                    <a:pt x="421" y="0"/>
                  </a:lnTo>
                  <a:close/>
                  <a:moveTo>
                    <a:pt x="742" y="86"/>
                  </a:moveTo>
                  <a:cubicBezTo>
                    <a:pt x="742" y="134"/>
                    <a:pt x="718" y="173"/>
                    <a:pt x="670" y="173"/>
                  </a:cubicBezTo>
                  <a:cubicBezTo>
                    <a:pt x="622" y="173"/>
                    <a:pt x="598" y="139"/>
                    <a:pt x="598" y="86"/>
                  </a:cubicBezTo>
                  <a:cubicBezTo>
                    <a:pt x="598" y="34"/>
                    <a:pt x="627" y="0"/>
                    <a:pt x="670" y="0"/>
                  </a:cubicBezTo>
                  <a:cubicBezTo>
                    <a:pt x="718" y="0"/>
                    <a:pt x="742" y="34"/>
                    <a:pt x="742" y="86"/>
                  </a:cubicBezTo>
                  <a:close/>
                  <a:moveTo>
                    <a:pt x="670" y="34"/>
                  </a:moveTo>
                  <a:cubicBezTo>
                    <a:pt x="641" y="34"/>
                    <a:pt x="632" y="58"/>
                    <a:pt x="632" y="86"/>
                  </a:cubicBezTo>
                  <a:cubicBezTo>
                    <a:pt x="632" y="115"/>
                    <a:pt x="641" y="139"/>
                    <a:pt x="670" y="139"/>
                  </a:cubicBezTo>
                  <a:cubicBezTo>
                    <a:pt x="699" y="139"/>
                    <a:pt x="708" y="115"/>
                    <a:pt x="708" y="86"/>
                  </a:cubicBezTo>
                  <a:cubicBezTo>
                    <a:pt x="708" y="53"/>
                    <a:pt x="699" y="34"/>
                    <a:pt x="670" y="34"/>
                  </a:cubicBezTo>
                  <a:close/>
                  <a:moveTo>
                    <a:pt x="924" y="101"/>
                  </a:moveTo>
                  <a:cubicBezTo>
                    <a:pt x="957" y="168"/>
                    <a:pt x="957" y="168"/>
                    <a:pt x="957" y="168"/>
                  </a:cubicBezTo>
                  <a:cubicBezTo>
                    <a:pt x="914" y="168"/>
                    <a:pt x="914" y="168"/>
                    <a:pt x="914" y="168"/>
                  </a:cubicBezTo>
                  <a:cubicBezTo>
                    <a:pt x="886" y="105"/>
                    <a:pt x="886" y="105"/>
                    <a:pt x="886" y="105"/>
                  </a:cubicBezTo>
                  <a:cubicBezTo>
                    <a:pt x="852" y="105"/>
                    <a:pt x="852" y="105"/>
                    <a:pt x="852" y="105"/>
                  </a:cubicBezTo>
                  <a:cubicBezTo>
                    <a:pt x="852" y="168"/>
                    <a:pt x="852" y="168"/>
                    <a:pt x="852" y="168"/>
                  </a:cubicBezTo>
                  <a:cubicBezTo>
                    <a:pt x="819" y="168"/>
                    <a:pt x="819" y="168"/>
                    <a:pt x="819" y="168"/>
                  </a:cubicBezTo>
                  <a:cubicBezTo>
                    <a:pt x="819" y="0"/>
                    <a:pt x="819" y="0"/>
                    <a:pt x="819" y="0"/>
                  </a:cubicBezTo>
                  <a:cubicBezTo>
                    <a:pt x="900" y="0"/>
                    <a:pt x="900" y="0"/>
                    <a:pt x="900" y="0"/>
                  </a:cubicBezTo>
                  <a:cubicBezTo>
                    <a:pt x="933" y="0"/>
                    <a:pt x="957" y="19"/>
                    <a:pt x="957" y="53"/>
                  </a:cubicBezTo>
                  <a:cubicBezTo>
                    <a:pt x="957" y="77"/>
                    <a:pt x="948" y="96"/>
                    <a:pt x="924" y="101"/>
                  </a:cubicBezTo>
                  <a:close/>
                  <a:moveTo>
                    <a:pt x="919" y="53"/>
                  </a:moveTo>
                  <a:cubicBezTo>
                    <a:pt x="919" y="38"/>
                    <a:pt x="909" y="34"/>
                    <a:pt x="895" y="34"/>
                  </a:cubicBezTo>
                  <a:cubicBezTo>
                    <a:pt x="852" y="34"/>
                    <a:pt x="852" y="34"/>
                    <a:pt x="852" y="34"/>
                  </a:cubicBezTo>
                  <a:cubicBezTo>
                    <a:pt x="852" y="77"/>
                    <a:pt x="852" y="77"/>
                    <a:pt x="852" y="77"/>
                  </a:cubicBezTo>
                  <a:cubicBezTo>
                    <a:pt x="895" y="77"/>
                    <a:pt x="895" y="77"/>
                    <a:pt x="895" y="77"/>
                  </a:cubicBezTo>
                  <a:cubicBezTo>
                    <a:pt x="909" y="77"/>
                    <a:pt x="919" y="72"/>
                    <a:pt x="919" y="53"/>
                  </a:cubicBezTo>
                  <a:close/>
                  <a:moveTo>
                    <a:pt x="1034" y="168"/>
                  </a:moveTo>
                  <a:cubicBezTo>
                    <a:pt x="1068" y="168"/>
                    <a:pt x="1068" y="168"/>
                    <a:pt x="1068" y="168"/>
                  </a:cubicBezTo>
                  <a:cubicBezTo>
                    <a:pt x="1068" y="0"/>
                    <a:pt x="1068" y="0"/>
                    <a:pt x="1068" y="0"/>
                  </a:cubicBezTo>
                  <a:cubicBezTo>
                    <a:pt x="1034" y="0"/>
                    <a:pt x="1034" y="0"/>
                    <a:pt x="1034" y="0"/>
                  </a:cubicBezTo>
                  <a:lnTo>
                    <a:pt x="1034" y="1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799"/>
            </a:p>
          </p:txBody>
        </p:sp>
      </p:grpSp>
      <p:sp>
        <p:nvSpPr>
          <p:cNvPr id="2" name="Tijdelijke aanduiding voor titel 1"/>
          <p:cNvSpPr>
            <a:spLocks noGrp="1"/>
          </p:cNvSpPr>
          <p:nvPr>
            <p:ph type="title"/>
          </p:nvPr>
        </p:nvSpPr>
        <p:spPr bwMode="gray">
          <a:xfrm>
            <a:off x="336860" y="332657"/>
            <a:ext cx="10798387" cy="936104"/>
          </a:xfrm>
          <a:prstGeom prst="rect">
            <a:avLst/>
          </a:prstGeom>
        </p:spPr>
        <p:txBody>
          <a:bodyPr vert="horz" lIns="0" tIns="0" rIns="0" bIns="0" rtlCol="0" anchor="t">
            <a:noAutofit/>
          </a:bodyPr>
          <a:lstStyle/>
          <a:p>
            <a:r>
              <a:rPr lang="nl-NL" noProof="1"/>
              <a:t>[Titel]</a:t>
            </a:r>
          </a:p>
        </p:txBody>
      </p:sp>
      <p:sp>
        <p:nvSpPr>
          <p:cNvPr id="3" name="Tijdelijke aanduiding voor tekst 2 (JU-Free)"/>
          <p:cNvSpPr>
            <a:spLocks noGrp="1"/>
          </p:cNvSpPr>
          <p:nvPr>
            <p:ph type="body" idx="1"/>
          </p:nvPr>
        </p:nvSpPr>
        <p:spPr bwMode="gray">
          <a:xfrm>
            <a:off x="336859" y="1484784"/>
            <a:ext cx="10798387" cy="4824536"/>
          </a:xfrm>
          <a:prstGeom prst="rect">
            <a:avLst/>
          </a:prstGeom>
        </p:spPr>
        <p:txBody>
          <a:bodyPr vert="horz" lIns="0" tIns="0" rIns="0" bIns="0" rtlCol="0">
            <a:noAutofit/>
          </a:bodyPr>
          <a:lstStyle/>
          <a:p>
            <a:pPr lvl="0"/>
            <a:r>
              <a:rPr lang="nl-NL" noProof="1"/>
              <a:t>JU-LEVEL1=Opsomming 1e niveau</a:t>
            </a:r>
          </a:p>
          <a:p>
            <a:pPr lvl="1"/>
            <a:r>
              <a:rPr lang="nl-NL" noProof="1"/>
              <a:t>JU-LEVEL2=Opsomming 2e niveau</a:t>
            </a:r>
          </a:p>
          <a:p>
            <a:pPr lvl="2"/>
            <a:r>
              <a:rPr lang="nl-NL" noProof="1"/>
              <a:t>JU-LEVEL3=Opsomming 3e niveau</a:t>
            </a:r>
          </a:p>
          <a:p>
            <a:pPr lvl="3"/>
            <a:r>
              <a:rPr lang="nl-NL" noProof="1"/>
              <a:t>JU-LEVEL4=Kop</a:t>
            </a:r>
          </a:p>
          <a:p>
            <a:pPr lvl="4"/>
            <a:r>
              <a:rPr lang="nl-NL" noProof="1"/>
              <a:t>JU-LEVEL5=Basistekst</a:t>
            </a:r>
          </a:p>
          <a:p>
            <a:pPr lvl="5"/>
            <a:r>
              <a:rPr lang="nl-NL" noProof="1"/>
              <a:t>JU-LEVEL6=Zwevend 1e niveau</a:t>
            </a:r>
          </a:p>
          <a:p>
            <a:pPr lvl="6"/>
            <a:r>
              <a:rPr lang="nl-NL" noProof="1"/>
              <a:t>JU-LEVEL7=Zwevend 2e niveau</a:t>
            </a:r>
          </a:p>
          <a:p>
            <a:pPr lvl="7"/>
            <a:r>
              <a:rPr lang="nl-NL" noProof="1"/>
              <a:t>JU-LEVEL8=Zwevend 3e niveau</a:t>
            </a:r>
          </a:p>
          <a:p>
            <a:pPr lvl="8"/>
            <a:r>
              <a:rPr lang="nl-NL" noProof="1"/>
              <a:t>JU-LEVEL9=Kleine tekst</a:t>
            </a:r>
          </a:p>
        </p:txBody>
      </p:sp>
      <p:sp>
        <p:nvSpPr>
          <p:cNvPr id="4" name="Tijdelijke aanduiding voor datum 3"/>
          <p:cNvSpPr>
            <a:spLocks noGrp="1"/>
          </p:cNvSpPr>
          <p:nvPr>
            <p:ph type="dt" sz="half" idx="2"/>
          </p:nvPr>
        </p:nvSpPr>
        <p:spPr bwMode="gray">
          <a:xfrm>
            <a:off x="8069198" y="6561376"/>
            <a:ext cx="1260222" cy="216000"/>
          </a:xfrm>
          <a:prstGeom prst="rect">
            <a:avLst/>
          </a:prstGeom>
        </p:spPr>
        <p:txBody>
          <a:bodyPr vert="horz" lIns="0" tIns="0" rIns="0" bIns="0" rtlCol="0" anchor="t">
            <a:noAutofit/>
          </a:bodyPr>
          <a:lstStyle>
            <a:lvl1pPr algn="r">
              <a:defRPr sz="1000">
                <a:solidFill>
                  <a:schemeClr val="tx1"/>
                </a:solidFill>
                <a:latin typeface="+mn-lt"/>
              </a:defRPr>
            </a:lvl1pPr>
          </a:lstStyle>
          <a:p>
            <a:endParaRPr lang="nl-NL" noProof="1"/>
          </a:p>
        </p:txBody>
      </p:sp>
      <p:sp>
        <p:nvSpPr>
          <p:cNvPr id="6" name="Tijdelijke aanduiding voor dianummer 5"/>
          <p:cNvSpPr>
            <a:spLocks noGrp="1"/>
          </p:cNvSpPr>
          <p:nvPr>
            <p:ph type="sldNum" sz="quarter" idx="4"/>
          </p:nvPr>
        </p:nvSpPr>
        <p:spPr bwMode="gray">
          <a:xfrm>
            <a:off x="11671039" y="6575083"/>
            <a:ext cx="389588" cy="216000"/>
          </a:xfrm>
          <a:prstGeom prst="rect">
            <a:avLst/>
          </a:prstGeom>
        </p:spPr>
        <p:txBody>
          <a:bodyPr vert="horz" lIns="0" tIns="0" rIns="0" bIns="0" rtlCol="0" anchor="t">
            <a:noAutofit/>
          </a:bodyPr>
          <a:lstStyle>
            <a:lvl1pPr algn="l">
              <a:defRPr sz="1000">
                <a:solidFill>
                  <a:schemeClr val="tx1"/>
                </a:solidFill>
                <a:latin typeface="+mn-lt"/>
              </a:defRPr>
            </a:lvl1pPr>
          </a:lstStyle>
          <a:p>
            <a:fld id="{1336C48C-F87C-4E4B-81EF-5027B17D1F61}" type="slidenum">
              <a:rPr lang="nl-NL" noProof="1" smtClean="0"/>
              <a:pPr/>
              <a:t>‹#›</a:t>
            </a:fld>
            <a:endParaRPr lang="nl-NL" noProof="1"/>
          </a:p>
        </p:txBody>
      </p:sp>
      <p:pic>
        <p:nvPicPr>
          <p:cNvPr id="8" name="Afbeelding 7" descr="Afbeelding met tekening&#10;&#10;Automatisch gegenereerde beschrijving">
            <a:extLst>
              <a:ext uri="{FF2B5EF4-FFF2-40B4-BE49-F238E27FC236}">
                <a16:creationId xmlns:a16="http://schemas.microsoft.com/office/drawing/2014/main" id="{F3B10E3A-FB49-4FEC-9019-F20C9039893F}"/>
              </a:ext>
            </a:extLst>
          </p:cNvPr>
          <p:cNvPicPr>
            <a:picLocks noChangeAspect="1"/>
          </p:cNvPicPr>
          <p:nvPr userDrawn="1"/>
        </p:nvPicPr>
        <p:blipFill>
          <a:blip r:embed="rId27"/>
          <a:stretch>
            <a:fillRect/>
          </a:stretch>
        </p:blipFill>
        <p:spPr>
          <a:xfrm>
            <a:off x="97005" y="6215083"/>
            <a:ext cx="1919500" cy="720000"/>
          </a:xfrm>
          <a:prstGeom prst="rect">
            <a:avLst/>
          </a:prstGeom>
        </p:spPr>
      </p:pic>
    </p:spTree>
    <p:extLst>
      <p:ext uri="{BB962C8B-B14F-4D97-AF65-F5344CB8AC3E}">
        <p14:creationId xmlns:p14="http://schemas.microsoft.com/office/powerpoint/2010/main" val="330776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ransition spd="med">
    <p:fade/>
  </p:transition>
  <p:hf hdr="0" ftr="0" dt="0"/>
  <p:txStyles>
    <p:titleStyle>
      <a:lvl1pPr algn="l" defTabSz="1088610" rtl="0" eaLnBrk="1" latinLnBrk="0" hangingPunct="1">
        <a:spcBef>
          <a:spcPct val="0"/>
        </a:spcBef>
        <a:buNone/>
        <a:defRPr sz="2799" b="1" kern="1200">
          <a:solidFill>
            <a:schemeClr val="tx1"/>
          </a:solidFill>
          <a:latin typeface="+mj-lt"/>
          <a:ea typeface="+mj-ea"/>
          <a:cs typeface="+mj-cs"/>
        </a:defRPr>
      </a:lvl1pPr>
    </p:titleStyle>
    <p:bodyStyle>
      <a:lvl1pPr marL="215935" indent="-215935" algn="l" defTabSz="1088610" rtl="0" eaLnBrk="1" latinLnBrk="0" hangingPunct="1">
        <a:lnSpc>
          <a:spcPct val="128000"/>
        </a:lnSpc>
        <a:spcBef>
          <a:spcPts val="0"/>
        </a:spcBef>
        <a:buClr>
          <a:schemeClr val="accent1"/>
        </a:buClr>
        <a:buSzPct val="100000"/>
        <a:buFont typeface="Arial" pitchFamily="34" charset="0"/>
        <a:buChar char="•"/>
        <a:defRPr sz="1799" b="0" kern="1200" baseline="0">
          <a:solidFill>
            <a:schemeClr val="tx1"/>
          </a:solidFill>
          <a:latin typeface="+mn-lt"/>
          <a:ea typeface="+mn-ea"/>
          <a:cs typeface="+mn-cs"/>
        </a:defRPr>
      </a:lvl1pPr>
      <a:lvl2pPr marL="539838" indent="-215935" algn="l" defTabSz="1088610" rtl="0" eaLnBrk="1" latinLnBrk="0" hangingPunct="1">
        <a:lnSpc>
          <a:spcPct val="128000"/>
        </a:lnSpc>
        <a:spcBef>
          <a:spcPts val="0"/>
        </a:spcBef>
        <a:buClr>
          <a:schemeClr val="accent1"/>
        </a:buClr>
        <a:buSzPct val="100000"/>
        <a:buFont typeface="Arial" pitchFamily="34" charset="0"/>
        <a:buChar char="-"/>
        <a:defRPr sz="1799" b="0" kern="1200">
          <a:solidFill>
            <a:schemeClr val="tx1"/>
          </a:solidFill>
          <a:latin typeface="+mn-lt"/>
          <a:ea typeface="+mn-ea"/>
          <a:cs typeface="+mn-cs"/>
        </a:defRPr>
      </a:lvl2pPr>
      <a:lvl3pPr marL="863741" indent="-215935" algn="l" defTabSz="1088610" rtl="0" eaLnBrk="1" latinLnBrk="0" hangingPunct="1">
        <a:lnSpc>
          <a:spcPct val="128000"/>
        </a:lnSpc>
        <a:spcBef>
          <a:spcPts val="0"/>
        </a:spcBef>
        <a:buClr>
          <a:schemeClr val="accent1"/>
        </a:buClr>
        <a:buSzPct val="100000"/>
        <a:buFontTx/>
        <a:buBlip>
          <a:blip r:embed="rId28"/>
        </a:buBlip>
        <a:defRPr sz="1799" b="0" kern="1200">
          <a:solidFill>
            <a:schemeClr val="tx1"/>
          </a:solidFill>
          <a:latin typeface="+mn-lt"/>
          <a:ea typeface="+mn-ea"/>
          <a:cs typeface="+mn-cs"/>
        </a:defRPr>
      </a:lvl3pPr>
      <a:lvl4pPr marL="0" indent="0" algn="l" defTabSz="1088610" rtl="0" eaLnBrk="1" latinLnBrk="0" hangingPunct="1">
        <a:lnSpc>
          <a:spcPct val="136000"/>
        </a:lnSpc>
        <a:spcBef>
          <a:spcPts val="0"/>
        </a:spcBef>
        <a:buFont typeface="Arial" pitchFamily="34" charset="0"/>
        <a:buNone/>
        <a:defRPr sz="1799" b="1" kern="1200">
          <a:solidFill>
            <a:schemeClr val="tx1"/>
          </a:solidFill>
          <a:latin typeface="+mn-lt"/>
          <a:ea typeface="+mn-ea"/>
          <a:cs typeface="+mn-cs"/>
        </a:defRPr>
      </a:lvl4pPr>
      <a:lvl5pPr marL="0"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027"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054"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081"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610"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p:bodyStyle>
    <p:otherStyle>
      <a:defPPr>
        <a:defRPr lang="nl-NL"/>
      </a:defPPr>
      <a:lvl1pPr marL="0" algn="l" defTabSz="1088610" rtl="0" eaLnBrk="1" latinLnBrk="0" hangingPunct="1">
        <a:defRPr sz="2100" kern="1200">
          <a:solidFill>
            <a:schemeClr val="tx1"/>
          </a:solidFill>
          <a:latin typeface="+mn-lt"/>
          <a:ea typeface="+mn-ea"/>
          <a:cs typeface="+mn-cs"/>
        </a:defRPr>
      </a:lvl1pPr>
      <a:lvl2pPr marL="544306" algn="l" defTabSz="1088610" rtl="0" eaLnBrk="1" latinLnBrk="0" hangingPunct="1">
        <a:defRPr sz="2100" kern="1200">
          <a:solidFill>
            <a:schemeClr val="tx1"/>
          </a:solidFill>
          <a:latin typeface="+mn-lt"/>
          <a:ea typeface="+mn-ea"/>
          <a:cs typeface="+mn-cs"/>
        </a:defRPr>
      </a:lvl2pPr>
      <a:lvl3pPr marL="1088610" algn="l" defTabSz="1088610" rtl="0" eaLnBrk="1" latinLnBrk="0" hangingPunct="1">
        <a:defRPr sz="2100" kern="1200">
          <a:solidFill>
            <a:schemeClr val="tx1"/>
          </a:solidFill>
          <a:latin typeface="+mn-lt"/>
          <a:ea typeface="+mn-ea"/>
          <a:cs typeface="+mn-cs"/>
        </a:defRPr>
      </a:lvl3pPr>
      <a:lvl4pPr marL="1632916" algn="l" defTabSz="1088610" rtl="0" eaLnBrk="1" latinLnBrk="0" hangingPunct="1">
        <a:defRPr sz="2100" kern="1200">
          <a:solidFill>
            <a:schemeClr val="tx1"/>
          </a:solidFill>
          <a:latin typeface="+mn-lt"/>
          <a:ea typeface="+mn-ea"/>
          <a:cs typeface="+mn-cs"/>
        </a:defRPr>
      </a:lvl4pPr>
      <a:lvl5pPr marL="2177222" algn="l" defTabSz="1088610" rtl="0" eaLnBrk="1" latinLnBrk="0" hangingPunct="1">
        <a:defRPr sz="2100" kern="1200">
          <a:solidFill>
            <a:schemeClr val="tx1"/>
          </a:solidFill>
          <a:latin typeface="+mn-lt"/>
          <a:ea typeface="+mn-ea"/>
          <a:cs typeface="+mn-cs"/>
        </a:defRPr>
      </a:lvl5pPr>
      <a:lvl6pPr marL="2721526" algn="l" defTabSz="1088610" rtl="0" eaLnBrk="1" latinLnBrk="0" hangingPunct="1">
        <a:defRPr sz="2100" kern="1200">
          <a:solidFill>
            <a:schemeClr val="tx1"/>
          </a:solidFill>
          <a:latin typeface="+mn-lt"/>
          <a:ea typeface="+mn-ea"/>
          <a:cs typeface="+mn-cs"/>
        </a:defRPr>
      </a:lvl6pPr>
      <a:lvl7pPr marL="3265831" algn="l" defTabSz="1088610" rtl="0" eaLnBrk="1" latinLnBrk="0" hangingPunct="1">
        <a:defRPr sz="2100" kern="1200">
          <a:solidFill>
            <a:schemeClr val="tx1"/>
          </a:solidFill>
          <a:latin typeface="+mn-lt"/>
          <a:ea typeface="+mn-ea"/>
          <a:cs typeface="+mn-cs"/>
        </a:defRPr>
      </a:lvl7pPr>
      <a:lvl8pPr marL="3810137" algn="l" defTabSz="1088610" rtl="0" eaLnBrk="1" latinLnBrk="0" hangingPunct="1">
        <a:defRPr sz="2100" kern="1200">
          <a:solidFill>
            <a:schemeClr val="tx1"/>
          </a:solidFill>
          <a:latin typeface="+mn-lt"/>
          <a:ea typeface="+mn-ea"/>
          <a:cs typeface="+mn-cs"/>
        </a:defRPr>
      </a:lvl8pPr>
      <a:lvl9pPr marL="4354442" algn="l" defTabSz="1088610"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18" Type="http://schemas.openxmlformats.org/officeDocument/2006/relationships/image" Target="../media/image5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17" Type="http://schemas.openxmlformats.org/officeDocument/2006/relationships/image" Target="../media/image56.png"/><Relationship Id="rId2" Type="http://schemas.openxmlformats.org/officeDocument/2006/relationships/notesSlide" Target="../notesSlides/notesSlide7.xml"/><Relationship Id="rId16" Type="http://schemas.openxmlformats.org/officeDocument/2006/relationships/image" Target="../media/image55.svg"/><Relationship Id="rId1" Type="http://schemas.openxmlformats.org/officeDocument/2006/relationships/slideLayout" Target="../slideLayouts/slideLayout3.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svg"/><Relationship Id="rId19" Type="http://schemas.openxmlformats.org/officeDocument/2006/relationships/image" Target="../media/image58.pn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3" Type="http://schemas.openxmlformats.org/officeDocument/2006/relationships/image" Target="../media/image61.svg"/><Relationship Id="rId7" Type="http://schemas.openxmlformats.org/officeDocument/2006/relationships/image" Target="../media/image65.svg"/><Relationship Id="rId12"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3.xml"/><Relationship Id="rId6" Type="http://schemas.openxmlformats.org/officeDocument/2006/relationships/image" Target="../media/image64.png"/><Relationship Id="rId11" Type="http://schemas.openxmlformats.org/officeDocument/2006/relationships/image" Target="../media/image69.svg"/><Relationship Id="rId5" Type="http://schemas.openxmlformats.org/officeDocument/2006/relationships/image" Target="../media/image63.sv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svg"/></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notesSlide" Target="../notesSlides/notesSlide11.xml"/><Relationship Id="rId16" Type="http://schemas.openxmlformats.org/officeDocument/2006/relationships/image" Target="../media/image85.svg"/><Relationship Id="rId1" Type="http://schemas.openxmlformats.org/officeDocument/2006/relationships/slideLayout" Target="../slideLayouts/slideLayout3.xml"/><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 Id="rId14" Type="http://schemas.openxmlformats.org/officeDocument/2006/relationships/image" Target="../media/image83.svg"/></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slides/_rels/slide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notesSlide" Target="../notesSlides/notesSlide14.xml"/><Relationship Id="rId16" Type="http://schemas.openxmlformats.org/officeDocument/2006/relationships/image" Target="../media/image85.svg"/><Relationship Id="rId1" Type="http://schemas.openxmlformats.org/officeDocument/2006/relationships/slideLayout" Target="../slideLayouts/slideLayout3.xml"/><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 Id="rId14" Type="http://schemas.openxmlformats.org/officeDocument/2006/relationships/image" Target="../media/image83.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96.svg"/><Relationship Id="rId13" Type="http://schemas.openxmlformats.org/officeDocument/2006/relationships/image" Target="../media/image101.png"/><Relationship Id="rId18" Type="http://schemas.openxmlformats.org/officeDocument/2006/relationships/image" Target="../media/image106.svg"/><Relationship Id="rId3" Type="http://schemas.openxmlformats.org/officeDocument/2006/relationships/image" Target="../media/image91.png"/><Relationship Id="rId21" Type="http://schemas.openxmlformats.org/officeDocument/2006/relationships/image" Target="../media/image109.png"/><Relationship Id="rId7" Type="http://schemas.openxmlformats.org/officeDocument/2006/relationships/image" Target="../media/image95.png"/><Relationship Id="rId12" Type="http://schemas.openxmlformats.org/officeDocument/2006/relationships/image" Target="../media/image100.svg"/><Relationship Id="rId17" Type="http://schemas.openxmlformats.org/officeDocument/2006/relationships/image" Target="../media/image105.png"/><Relationship Id="rId2" Type="http://schemas.openxmlformats.org/officeDocument/2006/relationships/notesSlide" Target="../notesSlides/notesSlide16.xml"/><Relationship Id="rId16" Type="http://schemas.openxmlformats.org/officeDocument/2006/relationships/image" Target="../media/image104.svg"/><Relationship Id="rId20" Type="http://schemas.openxmlformats.org/officeDocument/2006/relationships/image" Target="../media/image108.svg"/><Relationship Id="rId1" Type="http://schemas.openxmlformats.org/officeDocument/2006/relationships/slideLayout" Target="../slideLayouts/slideLayout3.xml"/><Relationship Id="rId6" Type="http://schemas.openxmlformats.org/officeDocument/2006/relationships/image" Target="../media/image94.svg"/><Relationship Id="rId11" Type="http://schemas.openxmlformats.org/officeDocument/2006/relationships/image" Target="../media/image99.png"/><Relationship Id="rId24" Type="http://schemas.openxmlformats.org/officeDocument/2006/relationships/image" Target="../media/image112.svg"/><Relationship Id="rId5" Type="http://schemas.openxmlformats.org/officeDocument/2006/relationships/image" Target="../media/image93.png"/><Relationship Id="rId15" Type="http://schemas.openxmlformats.org/officeDocument/2006/relationships/image" Target="../media/image103.png"/><Relationship Id="rId23" Type="http://schemas.openxmlformats.org/officeDocument/2006/relationships/image" Target="../media/image111.png"/><Relationship Id="rId10" Type="http://schemas.openxmlformats.org/officeDocument/2006/relationships/image" Target="../media/image98.svg"/><Relationship Id="rId19" Type="http://schemas.openxmlformats.org/officeDocument/2006/relationships/image" Target="../media/image107.png"/><Relationship Id="rId4" Type="http://schemas.openxmlformats.org/officeDocument/2006/relationships/image" Target="../media/image92.svg"/><Relationship Id="rId9" Type="http://schemas.openxmlformats.org/officeDocument/2006/relationships/image" Target="../media/image97.png"/><Relationship Id="rId14" Type="http://schemas.openxmlformats.org/officeDocument/2006/relationships/image" Target="../media/image102.svg"/><Relationship Id="rId22" Type="http://schemas.openxmlformats.org/officeDocument/2006/relationships/image" Target="../media/image110.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0.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115.png"/></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image" Target="../media/image19.png"/><Relationship Id="rId16"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191343A-78CC-49FC-A873-E0323ECFB8D3}"/>
              </a:ext>
            </a:extLst>
          </p:cNvPr>
          <p:cNvSpPr txBox="1">
            <a:spLocks/>
          </p:cNvSpPr>
          <p:nvPr/>
        </p:nvSpPr>
        <p:spPr>
          <a:xfrm>
            <a:off x="2352559" y="2709107"/>
            <a:ext cx="5197047" cy="3091171"/>
          </a:xfrm>
          <a:prstGeom prst="rect">
            <a:avLst/>
          </a:prstGeom>
        </p:spPr>
        <p:txBody>
          <a:bodyPr/>
          <a:lstStyle>
            <a:lvl1pPr marL="216000" indent="-216000" algn="l" defTabSz="1088937" rtl="0" eaLnBrk="1" latinLnBrk="0" hangingPunct="1">
              <a:lnSpc>
                <a:spcPct val="128000"/>
              </a:lnSpc>
              <a:spcBef>
                <a:spcPts val="0"/>
              </a:spcBef>
              <a:buClr>
                <a:schemeClr val="accent1"/>
              </a:buClr>
              <a:buSzPct val="107000"/>
              <a:buFont typeface="Arial" pitchFamily="34" charset="0"/>
              <a:buChar char="•"/>
              <a:defRPr sz="1800" b="1" kern="1200" baseline="0">
                <a:solidFill>
                  <a:schemeClr val="tx1"/>
                </a:solidFill>
                <a:latin typeface="+mn-lt"/>
                <a:ea typeface="+mn-ea"/>
                <a:cs typeface="+mn-cs"/>
              </a:defRPr>
            </a:lvl1pPr>
            <a:lvl2pPr marL="540000" indent="-216000" algn="l" defTabSz="1088937" rtl="0" eaLnBrk="1" latinLnBrk="0" hangingPunct="1">
              <a:lnSpc>
                <a:spcPct val="128000"/>
              </a:lnSpc>
              <a:spcBef>
                <a:spcPts val="0"/>
              </a:spcBef>
              <a:buClr>
                <a:schemeClr val="accent1"/>
              </a:buClr>
              <a:buSzPct val="107000"/>
              <a:buFont typeface="Arial" pitchFamily="34" charset="0"/>
              <a:buChar char="-"/>
              <a:defRPr sz="1800" b="1" kern="1200">
                <a:solidFill>
                  <a:schemeClr val="tx1"/>
                </a:solidFill>
                <a:latin typeface="+mn-lt"/>
                <a:ea typeface="+mn-ea"/>
                <a:cs typeface="+mn-cs"/>
              </a:defRPr>
            </a:lvl2pPr>
            <a:lvl3pPr marL="864000" indent="-216000" algn="l" defTabSz="1088937" rtl="0" eaLnBrk="1" latinLnBrk="0" hangingPunct="1">
              <a:lnSpc>
                <a:spcPct val="128000"/>
              </a:lnSpc>
              <a:spcBef>
                <a:spcPts val="0"/>
              </a:spcBef>
              <a:buClr>
                <a:schemeClr val="accent1"/>
              </a:buClr>
              <a:buSzPct val="100000"/>
              <a:buFontTx/>
              <a:buBlip>
                <a:blip r:embed="rId3"/>
              </a:buBlip>
              <a:defRPr sz="1800" b="1" kern="1200">
                <a:solidFill>
                  <a:schemeClr val="tx1"/>
                </a:solidFill>
                <a:latin typeface="+mn-lt"/>
                <a:ea typeface="+mn-ea"/>
                <a:cs typeface="+mn-cs"/>
              </a:defRPr>
            </a:lvl3pPr>
            <a:lvl4pPr marL="0" indent="0" algn="l" defTabSz="1088937" rtl="0" eaLnBrk="1" latinLnBrk="0" hangingPunct="1">
              <a:lnSpc>
                <a:spcPct val="136000"/>
              </a:lnSpc>
              <a:spcBef>
                <a:spcPts val="0"/>
              </a:spcBef>
              <a:buFont typeface="Arial" pitchFamily="34" charset="0"/>
              <a:buNone/>
              <a:defRPr sz="1800" b="1" kern="1200">
                <a:solidFill>
                  <a:schemeClr val="tx1"/>
                </a:solidFill>
                <a:latin typeface="+mn-lt"/>
                <a:ea typeface="+mn-ea"/>
                <a:cs typeface="+mn-cs"/>
              </a:defRPr>
            </a:lvl4pPr>
            <a:lvl5pPr marL="0"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108"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216"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324"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937"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a:lstStyle>
          <a:p>
            <a:pPr marL="647806" marR="0" lvl="2" indent="0" algn="l" defTabSz="1088610" rtl="0" eaLnBrk="1" fontAlgn="auto" latinLnBrk="0" hangingPunct="1">
              <a:lnSpc>
                <a:spcPct val="128000"/>
              </a:lnSpc>
              <a:spcBef>
                <a:spcPts val="0"/>
              </a:spcBef>
              <a:spcAft>
                <a:spcPts val="0"/>
              </a:spcAft>
              <a:buClr>
                <a:srgbClr val="F19100"/>
              </a:buClr>
              <a:buSzPct val="100000"/>
              <a:buFontTx/>
              <a:buNone/>
              <a:tabLst/>
              <a:defRPr/>
            </a:pPr>
            <a:endParaRPr kumimoji="0" lang="nl-NL" sz="1799" b="1" i="0" u="none" strike="noStrike" kern="1200" cap="none" spc="0" normalizeH="0" baseline="0" noProof="0">
              <a:ln>
                <a:noFill/>
              </a:ln>
              <a:solidFill>
                <a:srgbClr val="252259"/>
              </a:solidFill>
              <a:effectLst/>
              <a:uLnTx/>
              <a:uFillTx/>
              <a:latin typeface="Arial" pitchFamily="34" charset="0"/>
              <a:ea typeface="+mn-ea"/>
              <a:cs typeface="Arial" pitchFamily="34" charset="0"/>
            </a:endParaRPr>
          </a:p>
          <a:p>
            <a:pPr marL="647806" marR="0" lvl="2" indent="0" algn="l" defTabSz="1088610" rtl="0" eaLnBrk="1" fontAlgn="auto" latinLnBrk="0" hangingPunct="1">
              <a:lnSpc>
                <a:spcPct val="128000"/>
              </a:lnSpc>
              <a:spcBef>
                <a:spcPts val="0"/>
              </a:spcBef>
              <a:spcAft>
                <a:spcPts val="0"/>
              </a:spcAft>
              <a:buClr>
                <a:srgbClr val="F19100"/>
              </a:buClr>
              <a:buSzPct val="100000"/>
              <a:buFontTx/>
              <a:buNone/>
              <a:tabLst/>
              <a:defRPr/>
            </a:pPr>
            <a:endParaRPr kumimoji="0" lang="nl-NL" sz="1799" b="1" i="1" u="none" strike="noStrike" kern="1200" cap="none" spc="0" normalizeH="0" baseline="0" noProof="0">
              <a:ln>
                <a:noFill/>
              </a:ln>
              <a:solidFill>
                <a:srgbClr val="252259"/>
              </a:solidFill>
              <a:effectLst/>
              <a:uLnTx/>
              <a:uFillTx/>
              <a:latin typeface="Arial" pitchFamily="34" charset="0"/>
              <a:ea typeface="+mn-ea"/>
              <a:cs typeface="Arial" pitchFamily="34" charset="0"/>
            </a:endParaRPr>
          </a:p>
        </p:txBody>
      </p:sp>
      <p:sp>
        <p:nvSpPr>
          <p:cNvPr id="4" name="Titel 1">
            <a:extLst>
              <a:ext uri="{FF2B5EF4-FFF2-40B4-BE49-F238E27FC236}">
                <a16:creationId xmlns:a16="http://schemas.microsoft.com/office/drawing/2014/main" id="{9C172724-64DF-3DD4-A8D9-73238D8162F7}"/>
              </a:ext>
            </a:extLst>
          </p:cNvPr>
          <p:cNvSpPr txBox="1">
            <a:spLocks/>
          </p:cNvSpPr>
          <p:nvPr/>
        </p:nvSpPr>
        <p:spPr bwMode="gray">
          <a:xfrm>
            <a:off x="260370" y="956521"/>
            <a:ext cx="7289236" cy="3505172"/>
          </a:xfrm>
          <a:prstGeom prst="rect">
            <a:avLst/>
          </a:prstGeom>
        </p:spPr>
        <p:txBody>
          <a:bodyPr vert="horz" lIns="0" tIns="0" rIns="0" bIns="0" rtlCol="0" anchor="t" anchorCtr="0">
            <a:noAutofit/>
          </a:bodyPr>
          <a:lstStyle>
            <a:lvl1pPr algn="l" defTabSz="1088937" rtl="0" eaLnBrk="1" latinLnBrk="0" hangingPunct="1">
              <a:spcBef>
                <a:spcPct val="0"/>
              </a:spcBef>
              <a:buNone/>
              <a:defRPr sz="4800" b="1" kern="1200">
                <a:solidFill>
                  <a:schemeClr val="bg2"/>
                </a:solidFill>
                <a:latin typeface="+mj-lt"/>
                <a:ea typeface="+mj-ea"/>
                <a:cs typeface="+mj-cs"/>
              </a:defRPr>
            </a:lvl1pPr>
          </a:lstStyle>
          <a:p>
            <a:pPr marL="0" marR="0" lvl="0" indent="0" algn="l" defTabSz="1088610" rtl="0" eaLnBrk="1" fontAlgn="auto" latinLnBrk="0" hangingPunct="1">
              <a:lnSpc>
                <a:spcPct val="100000"/>
              </a:lnSpc>
              <a:spcBef>
                <a:spcPct val="0"/>
              </a:spcBef>
              <a:spcAft>
                <a:spcPts val="0"/>
              </a:spcAft>
              <a:buClrTx/>
              <a:buSzTx/>
              <a:buFontTx/>
              <a:buNone/>
              <a:tabLst/>
              <a:defRPr/>
            </a:pPr>
            <a:r>
              <a:rPr kumimoji="0" lang="nl-NL" sz="4799" b="1" i="0" u="none" strike="noStrike" kern="1200" cap="none" spc="0" normalizeH="0" baseline="0" noProof="0" dirty="0">
                <a:ln>
                  <a:noFill/>
                </a:ln>
                <a:solidFill>
                  <a:srgbClr val="FFFFFF"/>
                </a:solidFill>
                <a:effectLst/>
                <a:uLnTx/>
                <a:uFillTx/>
                <a:latin typeface="Arial"/>
                <a:ea typeface="+mj-ea"/>
                <a:cs typeface="+mj-cs"/>
              </a:rPr>
              <a:t>CPRE Foundation Level</a:t>
            </a:r>
          </a:p>
          <a:p>
            <a:pPr marL="0" marR="0" lvl="0" indent="0" algn="l" defTabSz="1088610" rtl="0" eaLnBrk="1" fontAlgn="auto" latinLnBrk="0" hangingPunct="1">
              <a:lnSpc>
                <a:spcPct val="100000"/>
              </a:lnSpc>
              <a:spcBef>
                <a:spcPct val="0"/>
              </a:spcBef>
              <a:spcAft>
                <a:spcPts val="0"/>
              </a:spcAft>
              <a:buClrTx/>
              <a:buSzTx/>
              <a:buFontTx/>
              <a:buNone/>
              <a:tabLst/>
              <a:defRPr/>
            </a:pPr>
            <a:endParaRPr kumimoji="0" lang="nl-NL" sz="1999" b="1" i="0" u="none" strike="noStrike" kern="1200" cap="none" spc="0" normalizeH="0" baseline="0" noProof="0" dirty="0">
              <a:ln>
                <a:noFill/>
              </a:ln>
              <a:solidFill>
                <a:srgbClr val="FFFFFF"/>
              </a:solidFill>
              <a:effectLst/>
              <a:uLnTx/>
              <a:uFillTx/>
              <a:latin typeface="Arial"/>
              <a:ea typeface="+mj-ea"/>
              <a:cs typeface="+mj-cs"/>
            </a:endParaRPr>
          </a:p>
          <a:p>
            <a:pPr marL="0" marR="0" lvl="0" indent="0" algn="l" defTabSz="1088610" rtl="0" eaLnBrk="1" fontAlgn="auto" latinLnBrk="0" hangingPunct="1">
              <a:lnSpc>
                <a:spcPct val="100000"/>
              </a:lnSpc>
              <a:spcBef>
                <a:spcPct val="0"/>
              </a:spcBef>
              <a:spcAft>
                <a:spcPts val="0"/>
              </a:spcAft>
              <a:buClrTx/>
              <a:buSzTx/>
              <a:buFontTx/>
              <a:buNone/>
              <a:tabLst/>
              <a:defRPr/>
            </a:pPr>
            <a:r>
              <a:rPr kumimoji="0" lang="nl-NL" sz="1999" b="1" i="0" u="none" strike="noStrike" kern="1200" cap="none" spc="0" normalizeH="0" baseline="0" noProof="0" dirty="0">
                <a:ln>
                  <a:noFill/>
                </a:ln>
                <a:solidFill>
                  <a:srgbClr val="201A59"/>
                </a:solidFill>
                <a:effectLst/>
                <a:uLnTx/>
                <a:uFillTx/>
                <a:latin typeface="Arial"/>
                <a:ea typeface="+mj-ea"/>
                <a:cs typeface="+mj-cs"/>
              </a:rPr>
              <a:t>International </a:t>
            </a:r>
            <a:r>
              <a:rPr kumimoji="0" lang="nl-NL" sz="1999" b="1" i="0" u="none" strike="noStrike" kern="1200" cap="none" spc="0" normalizeH="0" baseline="0" noProof="0" dirty="0" err="1">
                <a:ln>
                  <a:noFill/>
                </a:ln>
                <a:solidFill>
                  <a:srgbClr val="201A59"/>
                </a:solidFill>
                <a:effectLst/>
                <a:uLnTx/>
                <a:uFillTx/>
                <a:latin typeface="Arial"/>
                <a:ea typeface="+mj-ea"/>
                <a:cs typeface="+mj-cs"/>
              </a:rPr>
              <a:t>Requirements</a:t>
            </a:r>
            <a:r>
              <a:rPr kumimoji="0" lang="nl-NL" sz="1999" b="1" i="0" u="none" strike="noStrike" kern="1200" cap="none" spc="0" normalizeH="0" baseline="0" noProof="0" dirty="0">
                <a:ln>
                  <a:noFill/>
                </a:ln>
                <a:solidFill>
                  <a:srgbClr val="201A59"/>
                </a:solidFill>
                <a:effectLst/>
                <a:uLnTx/>
                <a:uFillTx/>
                <a:latin typeface="Arial"/>
                <a:ea typeface="+mj-ea"/>
                <a:cs typeface="+mj-cs"/>
              </a:rPr>
              <a:t> Engineering Board</a:t>
            </a:r>
          </a:p>
          <a:p>
            <a:pPr marL="0" marR="0" lvl="0" indent="0" algn="l" defTabSz="1088610" rtl="0" eaLnBrk="1" fontAlgn="auto" latinLnBrk="0" hangingPunct="1">
              <a:lnSpc>
                <a:spcPct val="100000"/>
              </a:lnSpc>
              <a:spcBef>
                <a:spcPct val="0"/>
              </a:spcBef>
              <a:spcAft>
                <a:spcPts val="0"/>
              </a:spcAft>
              <a:buClrTx/>
              <a:buSzTx/>
              <a:buFontTx/>
              <a:buNone/>
              <a:tabLst/>
              <a:defRPr/>
            </a:pPr>
            <a:endParaRPr kumimoji="0" lang="nl-NL" sz="1999" b="1" i="0" u="none" strike="noStrike" kern="120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39004617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1"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CAA17064-B4AA-9770-087E-C8562FC31941}"/>
              </a:ext>
            </a:extLst>
          </p:cNvPr>
          <p:cNvSpPr/>
          <p:nvPr/>
        </p:nvSpPr>
        <p:spPr>
          <a:xfrm>
            <a:off x="2527352" y="2229367"/>
            <a:ext cx="4319355" cy="2267258"/>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999" b="1" i="0" u="none" strike="noStrike" kern="1200" cap="none" spc="0" normalizeH="0" baseline="0" noProof="0">
              <a:ln>
                <a:noFill/>
              </a:ln>
              <a:solidFill>
                <a:srgbClr val="201A59"/>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Source Analysis</a:t>
            </a:r>
          </a:p>
        </p:txBody>
      </p:sp>
      <p:sp>
        <p:nvSpPr>
          <p:cNvPr id="8" name="Rectangle: Rounded Corners 7">
            <a:extLst>
              <a:ext uri="{FF2B5EF4-FFF2-40B4-BE49-F238E27FC236}">
                <a16:creationId xmlns:a16="http://schemas.microsoft.com/office/drawing/2014/main" id="{EFFCCC03-6333-FED8-ED46-C4F19D66CA3B}"/>
              </a:ext>
            </a:extLst>
          </p:cNvPr>
          <p:cNvSpPr/>
          <p:nvPr/>
        </p:nvSpPr>
        <p:spPr>
          <a:xfrm>
            <a:off x="2861146" y="2922374"/>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Requirement</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Analysis</a:t>
            </a:r>
          </a:p>
        </p:txBody>
      </p:sp>
      <p:sp>
        <p:nvSpPr>
          <p:cNvPr id="9" name="Rectangle: Rounded Corners 8">
            <a:extLst>
              <a:ext uri="{FF2B5EF4-FFF2-40B4-BE49-F238E27FC236}">
                <a16:creationId xmlns:a16="http://schemas.microsoft.com/office/drawing/2014/main" id="{E44358D9-2605-E6A1-DCC1-198C44AC5775}"/>
              </a:ext>
            </a:extLst>
          </p:cNvPr>
          <p:cNvSpPr/>
          <p:nvPr/>
        </p:nvSpPr>
        <p:spPr>
          <a:xfrm>
            <a:off x="4861823" y="2926348"/>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Conflict Resolution</a:t>
            </a:r>
          </a:p>
        </p:txBody>
      </p:sp>
      <p:sp>
        <p:nvSpPr>
          <p:cNvPr id="10" name="Rectangle: Rounded Corners 9">
            <a:extLst>
              <a:ext uri="{FF2B5EF4-FFF2-40B4-BE49-F238E27FC236}">
                <a16:creationId xmlns:a16="http://schemas.microsoft.com/office/drawing/2014/main" id="{A5162CFC-B658-18AB-D3A9-1E8711795BC7}"/>
              </a:ext>
            </a:extLst>
          </p:cNvPr>
          <p:cNvSpPr/>
          <p:nvPr/>
        </p:nvSpPr>
        <p:spPr>
          <a:xfrm>
            <a:off x="10030952" y="2463231"/>
            <a:ext cx="1766265"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Validation</a:t>
            </a:r>
          </a:p>
        </p:txBody>
      </p:sp>
      <p:cxnSp>
        <p:nvCxnSpPr>
          <p:cNvPr id="17" name="Straight Arrow Connector 16">
            <a:extLst>
              <a:ext uri="{FF2B5EF4-FFF2-40B4-BE49-F238E27FC236}">
                <a16:creationId xmlns:a16="http://schemas.microsoft.com/office/drawing/2014/main" id="{BA1ACAF3-7015-A093-D2D3-865F3F738C34}"/>
              </a:ext>
            </a:extLst>
          </p:cNvPr>
          <p:cNvCxnSpPr>
            <a:cxnSpLocks/>
            <a:stCxn id="7" idx="3"/>
            <a:endCxn id="3" idx="1"/>
          </p:cNvCxnSpPr>
          <p:nvPr/>
        </p:nvCxnSpPr>
        <p:spPr>
          <a:xfrm>
            <a:off x="2102733"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285EE59-F481-3754-C7CE-EEBFE72DCBBD}"/>
              </a:ext>
            </a:extLst>
          </p:cNvPr>
          <p:cNvCxnSpPr>
            <a:cxnSpLocks/>
            <a:stCxn id="8" idx="3"/>
            <a:endCxn id="9" idx="1"/>
          </p:cNvCxnSpPr>
          <p:nvPr/>
        </p:nvCxnSpPr>
        <p:spPr>
          <a:xfrm>
            <a:off x="4404236" y="3606274"/>
            <a:ext cx="457587" cy="3974"/>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C6E0005-BC0A-6927-1A04-40E30430794C}"/>
              </a:ext>
            </a:extLst>
          </p:cNvPr>
          <p:cNvCxnSpPr>
            <a:cxnSpLocks/>
            <a:stCxn id="3" idx="3"/>
            <a:endCxn id="23" idx="1"/>
          </p:cNvCxnSpPr>
          <p:nvPr/>
        </p:nvCxnSpPr>
        <p:spPr>
          <a:xfrm>
            <a:off x="6846708"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Rounded Corners 22">
            <a:extLst>
              <a:ext uri="{FF2B5EF4-FFF2-40B4-BE49-F238E27FC236}">
                <a16:creationId xmlns:a16="http://schemas.microsoft.com/office/drawing/2014/main" id="{60E82F74-8F46-C1B3-8863-48862B51852C}"/>
              </a:ext>
            </a:extLst>
          </p:cNvPr>
          <p:cNvSpPr/>
          <p:nvPr/>
        </p:nvSpPr>
        <p:spPr>
          <a:xfrm>
            <a:off x="7271328" y="2463231"/>
            <a:ext cx="2335004"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Documentation</a:t>
            </a:r>
          </a:p>
        </p:txBody>
      </p:sp>
      <p:cxnSp>
        <p:nvCxnSpPr>
          <p:cNvPr id="64" name="Straight Arrow Connector 63">
            <a:extLst>
              <a:ext uri="{FF2B5EF4-FFF2-40B4-BE49-F238E27FC236}">
                <a16:creationId xmlns:a16="http://schemas.microsoft.com/office/drawing/2014/main" id="{841AAFBB-EE3C-E835-BEED-B210A0770F22}"/>
              </a:ext>
            </a:extLst>
          </p:cNvPr>
          <p:cNvCxnSpPr>
            <a:cxnSpLocks/>
            <a:stCxn id="23" idx="3"/>
            <a:endCxn id="10" idx="1"/>
          </p:cNvCxnSpPr>
          <p:nvPr/>
        </p:nvCxnSpPr>
        <p:spPr>
          <a:xfrm>
            <a:off x="9606332" y="3362996"/>
            <a:ext cx="424619"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Rounded Corners 66">
            <a:extLst>
              <a:ext uri="{FF2B5EF4-FFF2-40B4-BE49-F238E27FC236}">
                <a16:creationId xmlns:a16="http://schemas.microsoft.com/office/drawing/2014/main" id="{7523C048-020F-F209-B0AC-02B55638D6E2}"/>
              </a:ext>
            </a:extLst>
          </p:cNvPr>
          <p:cNvSpPr/>
          <p:nvPr/>
        </p:nvSpPr>
        <p:spPr>
          <a:xfrm>
            <a:off x="3767800" y="2361252"/>
            <a:ext cx="1765872" cy="43193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Elicitation</a:t>
            </a:r>
          </a:p>
        </p:txBody>
      </p:sp>
      <p:cxnSp>
        <p:nvCxnSpPr>
          <p:cNvPr id="70" name="Connector: Elbow 69">
            <a:extLst>
              <a:ext uri="{FF2B5EF4-FFF2-40B4-BE49-F238E27FC236}">
                <a16:creationId xmlns:a16="http://schemas.microsoft.com/office/drawing/2014/main" id="{E914A6E8-55E1-8900-7D78-D9D83DF07FA7}"/>
              </a:ext>
            </a:extLst>
          </p:cNvPr>
          <p:cNvCxnSpPr>
            <a:cxnSpLocks/>
            <a:stCxn id="3" idx="0"/>
            <a:endCxn id="7" idx="0"/>
          </p:cNvCxnSpPr>
          <p:nvPr/>
        </p:nvCxnSpPr>
        <p:spPr>
          <a:xfrm rot="16200000" flipH="1" flipV="1">
            <a:off x="2836482" y="612682"/>
            <a:ext cx="233863" cy="3467234"/>
          </a:xfrm>
          <a:prstGeom prst="bentConnector3">
            <a:avLst>
              <a:gd name="adj1" fmla="val -97724"/>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Rounded Corners 71">
            <a:extLst>
              <a:ext uri="{FF2B5EF4-FFF2-40B4-BE49-F238E27FC236}">
                <a16:creationId xmlns:a16="http://schemas.microsoft.com/office/drawing/2014/main" id="{EFCAF29D-E58A-362E-1DEE-E6AD78467269}"/>
              </a:ext>
            </a:extLst>
          </p:cNvPr>
          <p:cNvSpPr/>
          <p:nvPr/>
        </p:nvSpPr>
        <p:spPr>
          <a:xfrm>
            <a:off x="1486105" y="1524064"/>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new sources identified</a:t>
            </a:r>
          </a:p>
        </p:txBody>
      </p:sp>
      <p:cxnSp>
        <p:nvCxnSpPr>
          <p:cNvPr id="76" name="Connector: Elbow 75">
            <a:extLst>
              <a:ext uri="{FF2B5EF4-FFF2-40B4-BE49-F238E27FC236}">
                <a16:creationId xmlns:a16="http://schemas.microsoft.com/office/drawing/2014/main" id="{BDB01D8F-8C5A-697F-2D7E-FE2740476662}"/>
              </a:ext>
            </a:extLst>
          </p:cNvPr>
          <p:cNvCxnSpPr>
            <a:cxnSpLocks/>
            <a:stCxn id="85" idx="2"/>
            <a:endCxn id="7" idx="2"/>
          </p:cNvCxnSpPr>
          <p:nvPr/>
        </p:nvCxnSpPr>
        <p:spPr>
          <a:xfrm rot="5400000" flipH="1">
            <a:off x="6278393" y="-795836"/>
            <a:ext cx="8182" cy="10125377"/>
          </a:xfrm>
          <a:prstGeom prst="bentConnector3">
            <a:avLst>
              <a:gd name="adj1" fmla="val -12492058"/>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140B9C73-ACB9-5467-4399-468D9A14ECC9}"/>
              </a:ext>
            </a:extLst>
          </p:cNvPr>
          <p:cNvCxnSpPr>
            <a:cxnSpLocks/>
            <a:stCxn id="84" idx="2"/>
            <a:endCxn id="3" idx="2"/>
          </p:cNvCxnSpPr>
          <p:nvPr/>
        </p:nvCxnSpPr>
        <p:spPr>
          <a:xfrm rot="5400000">
            <a:off x="7682694" y="1275281"/>
            <a:ext cx="225681" cy="6217008"/>
          </a:xfrm>
          <a:prstGeom prst="bentConnector3">
            <a:avLst>
              <a:gd name="adj1" fmla="val 381297"/>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88" name="Connector: Elbow 87">
            <a:extLst>
              <a:ext uri="{FF2B5EF4-FFF2-40B4-BE49-F238E27FC236}">
                <a16:creationId xmlns:a16="http://schemas.microsoft.com/office/drawing/2014/main" id="{23D3641D-355F-E4AA-005E-BE823830F88B}"/>
              </a:ext>
            </a:extLst>
          </p:cNvPr>
          <p:cNvCxnSpPr>
            <a:cxnSpLocks/>
            <a:stCxn id="83" idx="2"/>
            <a:endCxn id="9" idx="2"/>
          </p:cNvCxnSpPr>
          <p:nvPr/>
        </p:nvCxnSpPr>
        <p:spPr>
          <a:xfrm rot="5400000">
            <a:off x="8036946" y="1867370"/>
            <a:ext cx="23201" cy="4830353"/>
          </a:xfrm>
          <a:prstGeom prst="bentConnector3">
            <a:avLst>
              <a:gd name="adj1" fmla="val 226163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7" name="Rectangle: Rounded Corners 106">
            <a:extLst>
              <a:ext uri="{FF2B5EF4-FFF2-40B4-BE49-F238E27FC236}">
                <a16:creationId xmlns:a16="http://schemas.microsoft.com/office/drawing/2014/main" id="{B4882623-0C82-42E8-134A-FEF911851DD0}"/>
              </a:ext>
            </a:extLst>
          </p:cNvPr>
          <p:cNvSpPr/>
          <p:nvPr/>
        </p:nvSpPr>
        <p:spPr>
          <a:xfrm>
            <a:off x="881159" y="4843823"/>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sources overlooked</a:t>
            </a:r>
          </a:p>
        </p:txBody>
      </p:sp>
      <p:sp>
        <p:nvSpPr>
          <p:cNvPr id="108" name="Rectangle: Rounded Corners 107">
            <a:extLst>
              <a:ext uri="{FF2B5EF4-FFF2-40B4-BE49-F238E27FC236}">
                <a16:creationId xmlns:a16="http://schemas.microsoft.com/office/drawing/2014/main" id="{110691B3-5E3B-F04A-7ADB-296484DF7D91}"/>
              </a:ext>
            </a:extLst>
          </p:cNvPr>
          <p:cNvSpPr/>
          <p:nvPr/>
        </p:nvSpPr>
        <p:spPr>
          <a:xfrm>
            <a:off x="4158631" y="4696696"/>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defects detected</a:t>
            </a:r>
          </a:p>
        </p:txBody>
      </p:sp>
      <p:sp>
        <p:nvSpPr>
          <p:cNvPr id="110" name="Rectangle: Rounded Corners 109">
            <a:extLst>
              <a:ext uri="{FF2B5EF4-FFF2-40B4-BE49-F238E27FC236}">
                <a16:creationId xmlns:a16="http://schemas.microsoft.com/office/drawing/2014/main" id="{4A065B50-5BBF-2A48-0AA6-61E16251F046}"/>
              </a:ext>
            </a:extLst>
          </p:cNvPr>
          <p:cNvSpPr/>
          <p:nvPr/>
        </p:nvSpPr>
        <p:spPr>
          <a:xfrm>
            <a:off x="6644629" y="4338693"/>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conflicts detected</a:t>
            </a:r>
          </a:p>
        </p:txBody>
      </p:sp>
      <p:sp>
        <p:nvSpPr>
          <p:cNvPr id="117" name="Rectangle: Rounded Corners 116">
            <a:extLst>
              <a:ext uri="{FF2B5EF4-FFF2-40B4-BE49-F238E27FC236}">
                <a16:creationId xmlns:a16="http://schemas.microsoft.com/office/drawing/2014/main" id="{485329FF-FC4C-CE28-7914-734CF13F6CC2}"/>
              </a:ext>
            </a:extLst>
          </p:cNvPr>
          <p:cNvSpPr/>
          <p:nvPr/>
        </p:nvSpPr>
        <p:spPr>
          <a:xfrm>
            <a:off x="4047813" y="1078573"/>
            <a:ext cx="3975541" cy="372200"/>
          </a:xfrm>
          <a:prstGeom prst="roundRect">
            <a:avLst/>
          </a:prstGeom>
          <a:solidFill>
            <a:srgbClr val="F7C7AA"/>
          </a:solidFill>
          <a:ln w="28575">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799" b="1" i="1" u="none" strike="noStrike" kern="1200" cap="none" spc="0" normalizeH="0" baseline="0" noProof="0">
              <a:ln>
                <a:noFill/>
              </a:ln>
              <a:solidFill>
                <a:srgbClr val="201A59"/>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3262B74A-D038-1228-73FF-0B384691BA51}"/>
              </a:ext>
            </a:extLst>
          </p:cNvPr>
          <p:cNvSpPr/>
          <p:nvPr/>
        </p:nvSpPr>
        <p:spPr>
          <a:xfrm>
            <a:off x="4258751" y="1069632"/>
            <a:ext cx="1850606"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799" b="1" i="1" u="none" strike="noStrike" kern="1200" cap="none" spc="0" normalizeH="0" baseline="0" noProof="0">
                <a:ln>
                  <a:noFill/>
                </a:ln>
                <a:solidFill>
                  <a:srgbClr val="201A59"/>
                </a:solidFill>
                <a:effectLst/>
                <a:uLnTx/>
                <a:uFillTx/>
                <a:latin typeface="Arial"/>
                <a:ea typeface="+mn-ea"/>
                <a:cs typeface="+mn-cs"/>
              </a:rPr>
              <a:t>Management</a:t>
            </a:r>
          </a:p>
        </p:txBody>
      </p:sp>
      <p:sp>
        <p:nvSpPr>
          <p:cNvPr id="14" name="Rectangle: Rounded Corners 13">
            <a:extLst>
              <a:ext uri="{FF2B5EF4-FFF2-40B4-BE49-F238E27FC236}">
                <a16:creationId xmlns:a16="http://schemas.microsoft.com/office/drawing/2014/main" id="{28298DEA-8184-720D-8A9A-D7DDFAF6E0E4}"/>
              </a:ext>
            </a:extLst>
          </p:cNvPr>
          <p:cNvSpPr/>
          <p:nvPr/>
        </p:nvSpPr>
        <p:spPr>
          <a:xfrm>
            <a:off x="5664064" y="1069631"/>
            <a:ext cx="2223285"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799" b="1" i="1" u="none" strike="noStrike" kern="1200" cap="none" spc="0" normalizeH="0" baseline="0" noProof="0">
                <a:ln>
                  <a:noFill/>
                </a:ln>
                <a:solidFill>
                  <a:srgbClr val="201A59"/>
                </a:solidFill>
                <a:effectLst/>
                <a:uLnTx/>
                <a:uFillTx/>
                <a:latin typeface="Arial"/>
                <a:ea typeface="+mn-ea"/>
                <a:cs typeface="+mn-cs"/>
              </a:rPr>
              <a:t>&amp; Tool Support</a:t>
            </a:r>
          </a:p>
        </p:txBody>
      </p:sp>
      <p:sp>
        <p:nvSpPr>
          <p:cNvPr id="4" name="Slide Number Placeholder 3">
            <a:extLst>
              <a:ext uri="{FF2B5EF4-FFF2-40B4-BE49-F238E27FC236}">
                <a16:creationId xmlns:a16="http://schemas.microsoft.com/office/drawing/2014/main" id="{7B92351F-CA11-4B30-68FC-EEB6A4D1411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45345632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1" i="0" u="none" strike="noStrike" kern="1200" cap="none" spc="0" normalizeH="0" baseline="0" noProof="0">
              <a:ln>
                <a:noFill/>
              </a:ln>
              <a:solidFill>
                <a:srgbClr val="FFFFFF"/>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Source Analysis</a:t>
            </a:r>
          </a:p>
        </p:txBody>
      </p: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4503B765-BD0E-FAB9-ED49-16ED565A489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20650246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6E757D6-C95F-4B5C-1CA8-022A9EBCE34B}"/>
              </a:ext>
            </a:extLst>
          </p:cNvPr>
          <p:cNvGrpSpPr/>
          <p:nvPr/>
        </p:nvGrpSpPr>
        <p:grpSpPr>
          <a:xfrm>
            <a:off x="2648459" y="205139"/>
            <a:ext cx="6895078" cy="6241090"/>
            <a:chOff x="2649149" y="193064"/>
            <a:chExt cx="6896874" cy="6242715"/>
          </a:xfrm>
        </p:grpSpPr>
        <p:grpSp>
          <p:nvGrpSpPr>
            <p:cNvPr id="16" name="Group 15">
              <a:extLst>
                <a:ext uri="{FF2B5EF4-FFF2-40B4-BE49-F238E27FC236}">
                  <a16:creationId xmlns:a16="http://schemas.microsoft.com/office/drawing/2014/main" id="{0FD2486D-8A59-49B7-E02F-96715A68B43D}"/>
                </a:ext>
              </a:extLst>
            </p:cNvPr>
            <p:cNvGrpSpPr/>
            <p:nvPr/>
          </p:nvGrpSpPr>
          <p:grpSpPr>
            <a:xfrm>
              <a:off x="2649149" y="193064"/>
              <a:ext cx="6896874" cy="6242715"/>
              <a:chOff x="2649149" y="193064"/>
              <a:chExt cx="6896874" cy="6242715"/>
            </a:xfrm>
          </p:grpSpPr>
          <p:sp>
            <p:nvSpPr>
              <p:cNvPr id="17" name="Freeform: Shape 16">
                <a:extLst>
                  <a:ext uri="{FF2B5EF4-FFF2-40B4-BE49-F238E27FC236}">
                    <a16:creationId xmlns:a16="http://schemas.microsoft.com/office/drawing/2014/main" id="{0F7C7D3F-72BD-AF3B-6D3E-65DB081CA9B5}"/>
                  </a:ext>
                </a:extLst>
              </p:cNvPr>
              <p:cNvSpPr/>
              <p:nvPr/>
            </p:nvSpPr>
            <p:spPr>
              <a:xfrm>
                <a:off x="5090506" y="3012100"/>
                <a:ext cx="2014160" cy="2014160"/>
              </a:xfrm>
              <a:custGeom>
                <a:avLst/>
                <a:gdLst>
                  <a:gd name="connsiteX0" fmla="*/ 0 w 2014160"/>
                  <a:gd name="connsiteY0" fmla="*/ 1007080 h 2014160"/>
                  <a:gd name="connsiteX1" fmla="*/ 1007080 w 2014160"/>
                  <a:gd name="connsiteY1" fmla="*/ 0 h 2014160"/>
                  <a:gd name="connsiteX2" fmla="*/ 2014160 w 2014160"/>
                  <a:gd name="connsiteY2" fmla="*/ 1007080 h 2014160"/>
                  <a:gd name="connsiteX3" fmla="*/ 1007080 w 2014160"/>
                  <a:gd name="connsiteY3" fmla="*/ 2014160 h 2014160"/>
                  <a:gd name="connsiteX4" fmla="*/ 0 w 2014160"/>
                  <a:gd name="connsiteY4" fmla="*/ 1007080 h 2014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160" h="2014160">
                    <a:moveTo>
                      <a:pt x="0" y="1007080"/>
                    </a:moveTo>
                    <a:cubicBezTo>
                      <a:pt x="0" y="450885"/>
                      <a:pt x="450885" y="0"/>
                      <a:pt x="1007080" y="0"/>
                    </a:cubicBezTo>
                    <a:cubicBezTo>
                      <a:pt x="1563275" y="0"/>
                      <a:pt x="2014160" y="450885"/>
                      <a:pt x="2014160" y="1007080"/>
                    </a:cubicBezTo>
                    <a:cubicBezTo>
                      <a:pt x="2014160" y="1563275"/>
                      <a:pt x="1563275" y="2014160"/>
                      <a:pt x="1007080" y="2014160"/>
                    </a:cubicBezTo>
                    <a:cubicBezTo>
                      <a:pt x="450885" y="2014160"/>
                      <a:pt x="0" y="1563275"/>
                      <a:pt x="0" y="100708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5520" tIns="335520" rIns="335520" bIns="335520" numCol="1" spcCol="1270" anchor="ctr" anchorCtr="0">
                <a:noAutofit/>
              </a:bodyPr>
              <a:lstStyle/>
              <a:p>
                <a:pPr marL="0" marR="0" lvl="0" indent="0" algn="ctr" defTabSz="1421973" rtl="0" eaLnBrk="1" fontAlgn="auto" latinLnBrk="0" hangingPunct="1">
                  <a:lnSpc>
                    <a:spcPct val="90000"/>
                  </a:lnSpc>
                  <a:spcBef>
                    <a:spcPct val="0"/>
                  </a:spcBef>
                  <a:spcAft>
                    <a:spcPct val="35000"/>
                  </a:spcAft>
                  <a:buClrTx/>
                  <a:buSzTx/>
                  <a:buFontTx/>
                  <a:buNone/>
                  <a:tabLst/>
                  <a:defRPr/>
                </a:pPr>
                <a:r>
                  <a:rPr kumimoji="0" lang="nl-NL" sz="3199" b="1" i="0" u="none" strike="noStrike" kern="1200" cap="none" spc="0" normalizeH="0" baseline="0" noProof="0">
                    <a:ln>
                      <a:noFill/>
                    </a:ln>
                    <a:solidFill>
                      <a:srgbClr val="0C0C0C"/>
                    </a:solidFill>
                    <a:effectLst/>
                    <a:uLnTx/>
                    <a:uFillTx/>
                    <a:latin typeface="Söhne"/>
                    <a:ea typeface="+mn-ea"/>
                    <a:cs typeface="+mn-cs"/>
                  </a:rPr>
                  <a:t>Sources</a:t>
                </a:r>
              </a:p>
            </p:txBody>
          </p:sp>
          <p:sp>
            <p:nvSpPr>
              <p:cNvPr id="18" name="Freeform: Shape 17">
                <a:extLst>
                  <a:ext uri="{FF2B5EF4-FFF2-40B4-BE49-F238E27FC236}">
                    <a16:creationId xmlns:a16="http://schemas.microsoft.com/office/drawing/2014/main" id="{8A93A5E1-E00C-1DD1-F9B7-5A29FD03614A}"/>
                  </a:ext>
                </a:extLst>
              </p:cNvPr>
              <p:cNvSpPr/>
              <p:nvPr/>
            </p:nvSpPr>
            <p:spPr>
              <a:xfrm rot="16200000">
                <a:off x="5884294" y="2279327"/>
                <a:ext cx="426584" cy="684815"/>
              </a:xfrm>
              <a:custGeom>
                <a:avLst/>
                <a:gdLst>
                  <a:gd name="connsiteX0" fmla="*/ 0 w 426584"/>
                  <a:gd name="connsiteY0" fmla="*/ 136963 h 684814"/>
                  <a:gd name="connsiteX1" fmla="*/ 213292 w 426584"/>
                  <a:gd name="connsiteY1" fmla="*/ 136963 h 684814"/>
                  <a:gd name="connsiteX2" fmla="*/ 213292 w 426584"/>
                  <a:gd name="connsiteY2" fmla="*/ 0 h 684814"/>
                  <a:gd name="connsiteX3" fmla="*/ 426584 w 426584"/>
                  <a:gd name="connsiteY3" fmla="*/ 342407 h 684814"/>
                  <a:gd name="connsiteX4" fmla="*/ 213292 w 426584"/>
                  <a:gd name="connsiteY4" fmla="*/ 684814 h 684814"/>
                  <a:gd name="connsiteX5" fmla="*/ 213292 w 426584"/>
                  <a:gd name="connsiteY5" fmla="*/ 547851 h 684814"/>
                  <a:gd name="connsiteX6" fmla="*/ 0 w 426584"/>
                  <a:gd name="connsiteY6" fmla="*/ 547851 h 684814"/>
                  <a:gd name="connsiteX7" fmla="*/ 0 w 426584"/>
                  <a:gd name="connsiteY7" fmla="*/ 136963 h 68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584" h="684814">
                    <a:moveTo>
                      <a:pt x="426584" y="136963"/>
                    </a:moveTo>
                    <a:lnTo>
                      <a:pt x="213292" y="136963"/>
                    </a:lnTo>
                    <a:lnTo>
                      <a:pt x="213292" y="0"/>
                    </a:lnTo>
                    <a:lnTo>
                      <a:pt x="0" y="342407"/>
                    </a:lnTo>
                    <a:lnTo>
                      <a:pt x="213292" y="684814"/>
                    </a:lnTo>
                    <a:lnTo>
                      <a:pt x="213292" y="547851"/>
                    </a:lnTo>
                    <a:lnTo>
                      <a:pt x="426584" y="547851"/>
                    </a:lnTo>
                    <a:lnTo>
                      <a:pt x="426584" y="13696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27940" tIns="136927" rIns="1" bIns="136927" numCol="1" spcCol="1270" anchor="ctr" anchorCtr="0">
                <a:noAutofit/>
              </a:bodyPr>
              <a:lstStyle/>
              <a:p>
                <a:pPr marL="0" marR="0" lvl="0" indent="0" algn="ctr" defTabSz="1377537" rtl="0" eaLnBrk="1" fontAlgn="auto" latinLnBrk="0" hangingPunct="1">
                  <a:lnSpc>
                    <a:spcPct val="90000"/>
                  </a:lnSpc>
                  <a:spcBef>
                    <a:spcPct val="0"/>
                  </a:spcBef>
                  <a:spcAft>
                    <a:spcPct val="35000"/>
                  </a:spcAft>
                  <a:buClrTx/>
                  <a:buSzTx/>
                  <a:buFontTx/>
                  <a:buNone/>
                  <a:tabLst/>
                  <a:defRPr/>
                </a:pPr>
                <a:endParaRPr kumimoji="0" lang="nl-NL" sz="3099" b="0" i="0" u="none" strike="noStrike" kern="1200" cap="none" spc="0" normalizeH="0" baseline="0" noProof="0">
                  <a:ln>
                    <a:noFill/>
                  </a:ln>
                  <a:solidFill>
                    <a:srgbClr val="FFFFFF"/>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3344F63F-4D61-DC4F-C17E-CCCEE5930F95}"/>
                  </a:ext>
                </a:extLst>
              </p:cNvPr>
              <p:cNvSpPr/>
              <p:nvPr/>
            </p:nvSpPr>
            <p:spPr>
              <a:xfrm>
                <a:off x="5090506" y="193064"/>
                <a:ext cx="2014160" cy="2014160"/>
              </a:xfrm>
              <a:custGeom>
                <a:avLst/>
                <a:gdLst>
                  <a:gd name="connsiteX0" fmla="*/ 0 w 2014160"/>
                  <a:gd name="connsiteY0" fmla="*/ 1007080 h 2014160"/>
                  <a:gd name="connsiteX1" fmla="*/ 1007080 w 2014160"/>
                  <a:gd name="connsiteY1" fmla="*/ 0 h 2014160"/>
                  <a:gd name="connsiteX2" fmla="*/ 2014160 w 2014160"/>
                  <a:gd name="connsiteY2" fmla="*/ 1007080 h 2014160"/>
                  <a:gd name="connsiteX3" fmla="*/ 1007080 w 2014160"/>
                  <a:gd name="connsiteY3" fmla="*/ 2014160 h 2014160"/>
                  <a:gd name="connsiteX4" fmla="*/ 0 w 2014160"/>
                  <a:gd name="connsiteY4" fmla="*/ 1007080 h 2014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160" h="2014160">
                    <a:moveTo>
                      <a:pt x="0" y="1007080"/>
                    </a:moveTo>
                    <a:cubicBezTo>
                      <a:pt x="0" y="450885"/>
                      <a:pt x="450885" y="0"/>
                      <a:pt x="1007080" y="0"/>
                    </a:cubicBezTo>
                    <a:cubicBezTo>
                      <a:pt x="1563275" y="0"/>
                      <a:pt x="2014160" y="450885"/>
                      <a:pt x="2014160" y="1007080"/>
                    </a:cubicBezTo>
                    <a:cubicBezTo>
                      <a:pt x="2014160" y="1563275"/>
                      <a:pt x="1563275" y="2014160"/>
                      <a:pt x="1007080" y="2014160"/>
                    </a:cubicBezTo>
                    <a:cubicBezTo>
                      <a:pt x="450885" y="2014160"/>
                      <a:pt x="0" y="1563275"/>
                      <a:pt x="0" y="100708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419" tIns="377419" rIns="377419" bIns="377419" numCol="1" spcCol="1270" anchor="ctr" anchorCtr="0">
                <a:noAutofit/>
              </a:bodyPr>
              <a:lstStyle/>
              <a:p>
                <a:pPr marL="0" marR="0" lvl="0" indent="0" algn="ctr" defTabSz="2888383" rtl="0" eaLnBrk="1" fontAlgn="auto" latinLnBrk="0" hangingPunct="1">
                  <a:lnSpc>
                    <a:spcPct val="90000"/>
                  </a:lnSpc>
                  <a:spcBef>
                    <a:spcPct val="0"/>
                  </a:spcBef>
                  <a:spcAft>
                    <a:spcPct val="35000"/>
                  </a:spcAft>
                  <a:buClrTx/>
                  <a:buSzTx/>
                  <a:buFontTx/>
                  <a:buNone/>
                  <a:tabLst/>
                  <a:defRPr/>
                </a:pPr>
                <a:r>
                  <a:rPr kumimoji="0" lang="nl-NL" sz="6498" b="0" i="0" u="none" strike="noStrike" kern="1200" cap="none" spc="0" normalizeH="0" baseline="0" noProof="0">
                    <a:ln>
                      <a:noFill/>
                    </a:ln>
                    <a:solidFill>
                      <a:srgbClr val="F19100"/>
                    </a:solidFill>
                    <a:effectLst/>
                    <a:uLnTx/>
                    <a:uFillTx/>
                    <a:latin typeface="Arial"/>
                    <a:ea typeface="+mn-ea"/>
                    <a:cs typeface="+mn-cs"/>
                  </a:rPr>
                  <a:t>.</a:t>
                </a:r>
              </a:p>
            </p:txBody>
          </p:sp>
          <p:sp>
            <p:nvSpPr>
              <p:cNvPr id="20" name="Freeform: Shape 19">
                <a:extLst>
                  <a:ext uri="{FF2B5EF4-FFF2-40B4-BE49-F238E27FC236}">
                    <a16:creationId xmlns:a16="http://schemas.microsoft.com/office/drawing/2014/main" id="{8F7784AE-A760-E657-026A-ECFC8E95FA85}"/>
                  </a:ext>
                </a:extLst>
              </p:cNvPr>
              <p:cNvSpPr/>
              <p:nvPr/>
            </p:nvSpPr>
            <p:spPr>
              <a:xfrm rot="30633868">
                <a:off x="4674071" y="4375496"/>
                <a:ext cx="426585" cy="684814"/>
              </a:xfrm>
              <a:custGeom>
                <a:avLst/>
                <a:gdLst>
                  <a:gd name="connsiteX0" fmla="*/ 0 w 426584"/>
                  <a:gd name="connsiteY0" fmla="*/ 136963 h 684814"/>
                  <a:gd name="connsiteX1" fmla="*/ 213292 w 426584"/>
                  <a:gd name="connsiteY1" fmla="*/ 136963 h 684814"/>
                  <a:gd name="connsiteX2" fmla="*/ 213292 w 426584"/>
                  <a:gd name="connsiteY2" fmla="*/ 0 h 684814"/>
                  <a:gd name="connsiteX3" fmla="*/ 426584 w 426584"/>
                  <a:gd name="connsiteY3" fmla="*/ 342407 h 684814"/>
                  <a:gd name="connsiteX4" fmla="*/ 213292 w 426584"/>
                  <a:gd name="connsiteY4" fmla="*/ 684814 h 684814"/>
                  <a:gd name="connsiteX5" fmla="*/ 213292 w 426584"/>
                  <a:gd name="connsiteY5" fmla="*/ 547851 h 684814"/>
                  <a:gd name="connsiteX6" fmla="*/ 0 w 426584"/>
                  <a:gd name="connsiteY6" fmla="*/ 547851 h 684814"/>
                  <a:gd name="connsiteX7" fmla="*/ 0 w 426584"/>
                  <a:gd name="connsiteY7" fmla="*/ 136963 h 68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584" h="684814">
                    <a:moveTo>
                      <a:pt x="426584" y="547851"/>
                    </a:moveTo>
                    <a:lnTo>
                      <a:pt x="213292" y="547851"/>
                    </a:lnTo>
                    <a:lnTo>
                      <a:pt x="213292" y="684814"/>
                    </a:lnTo>
                    <a:lnTo>
                      <a:pt x="0" y="342407"/>
                    </a:lnTo>
                    <a:lnTo>
                      <a:pt x="213292" y="0"/>
                    </a:lnTo>
                    <a:lnTo>
                      <a:pt x="213292" y="136963"/>
                    </a:lnTo>
                    <a:lnTo>
                      <a:pt x="426584" y="136963"/>
                    </a:lnTo>
                    <a:lnTo>
                      <a:pt x="426584" y="547851"/>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27942" tIns="136927" rIns="0" bIns="136926" numCol="1" spcCol="1270" anchor="ctr" anchorCtr="0">
                <a:noAutofit/>
              </a:bodyPr>
              <a:lstStyle/>
              <a:p>
                <a:pPr marL="0" marR="0" lvl="0" indent="0" algn="ctr" defTabSz="1377537" rtl="0" eaLnBrk="1" fontAlgn="auto" latinLnBrk="0" hangingPunct="1">
                  <a:lnSpc>
                    <a:spcPct val="90000"/>
                  </a:lnSpc>
                  <a:spcBef>
                    <a:spcPct val="0"/>
                  </a:spcBef>
                  <a:spcAft>
                    <a:spcPct val="35000"/>
                  </a:spcAft>
                  <a:buClrTx/>
                  <a:buSzTx/>
                  <a:buFontTx/>
                  <a:buNone/>
                  <a:tabLst/>
                  <a:defRPr/>
                </a:pPr>
                <a:endParaRPr kumimoji="0" lang="nl-NL" sz="3099"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6236CB5F-B876-E33A-84CA-A77ED55B4863}"/>
                  </a:ext>
                </a:extLst>
              </p:cNvPr>
              <p:cNvSpPr/>
              <p:nvPr/>
            </p:nvSpPr>
            <p:spPr>
              <a:xfrm>
                <a:off x="2649149" y="4421619"/>
                <a:ext cx="2014160" cy="2014160"/>
              </a:xfrm>
              <a:custGeom>
                <a:avLst/>
                <a:gdLst>
                  <a:gd name="connsiteX0" fmla="*/ 0 w 2014160"/>
                  <a:gd name="connsiteY0" fmla="*/ 1007080 h 2014160"/>
                  <a:gd name="connsiteX1" fmla="*/ 1007080 w 2014160"/>
                  <a:gd name="connsiteY1" fmla="*/ 0 h 2014160"/>
                  <a:gd name="connsiteX2" fmla="*/ 2014160 w 2014160"/>
                  <a:gd name="connsiteY2" fmla="*/ 1007080 h 2014160"/>
                  <a:gd name="connsiteX3" fmla="*/ 1007080 w 2014160"/>
                  <a:gd name="connsiteY3" fmla="*/ 2014160 h 2014160"/>
                  <a:gd name="connsiteX4" fmla="*/ 0 w 2014160"/>
                  <a:gd name="connsiteY4" fmla="*/ 1007080 h 2014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160" h="2014160">
                    <a:moveTo>
                      <a:pt x="0" y="1007080"/>
                    </a:moveTo>
                    <a:cubicBezTo>
                      <a:pt x="0" y="450885"/>
                      <a:pt x="450885" y="0"/>
                      <a:pt x="1007080" y="0"/>
                    </a:cubicBezTo>
                    <a:cubicBezTo>
                      <a:pt x="1563275" y="0"/>
                      <a:pt x="2014160" y="450885"/>
                      <a:pt x="2014160" y="1007080"/>
                    </a:cubicBezTo>
                    <a:cubicBezTo>
                      <a:pt x="2014160" y="1563275"/>
                      <a:pt x="1563275" y="2014160"/>
                      <a:pt x="1007080" y="2014160"/>
                    </a:cubicBezTo>
                    <a:cubicBezTo>
                      <a:pt x="450885" y="2014160"/>
                      <a:pt x="0" y="1563275"/>
                      <a:pt x="0" y="100708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419" tIns="377419" rIns="377419" bIns="377419" numCol="1" spcCol="1270" anchor="ctr" anchorCtr="0">
                <a:noAutofit/>
              </a:bodyPr>
              <a:lstStyle/>
              <a:p>
                <a:pPr marL="0" marR="0" lvl="0" indent="0" algn="ctr" defTabSz="2888383" rtl="0" eaLnBrk="1" fontAlgn="auto" latinLnBrk="0" hangingPunct="1">
                  <a:lnSpc>
                    <a:spcPct val="90000"/>
                  </a:lnSpc>
                  <a:spcBef>
                    <a:spcPct val="0"/>
                  </a:spcBef>
                  <a:spcAft>
                    <a:spcPct val="35000"/>
                  </a:spcAft>
                  <a:buClrTx/>
                  <a:buSzTx/>
                  <a:buFontTx/>
                  <a:buNone/>
                  <a:tabLst/>
                  <a:defRPr/>
                </a:pPr>
                <a:r>
                  <a:rPr kumimoji="0" lang="nl-NL" sz="6498" b="0" i="0" u="none" strike="noStrike" kern="1200" cap="none" spc="0" normalizeH="0" baseline="0" noProof="0">
                    <a:ln>
                      <a:noFill/>
                    </a:ln>
                    <a:solidFill>
                      <a:srgbClr val="F19100"/>
                    </a:solidFill>
                    <a:effectLst/>
                    <a:uLnTx/>
                    <a:uFillTx/>
                    <a:latin typeface="Arial"/>
                    <a:ea typeface="+mn-ea"/>
                    <a:cs typeface="+mn-cs"/>
                  </a:rPr>
                  <a:t>.</a:t>
                </a:r>
              </a:p>
            </p:txBody>
          </p:sp>
          <p:sp>
            <p:nvSpPr>
              <p:cNvPr id="23" name="Freeform: Shape 22">
                <a:extLst>
                  <a:ext uri="{FF2B5EF4-FFF2-40B4-BE49-F238E27FC236}">
                    <a16:creationId xmlns:a16="http://schemas.microsoft.com/office/drawing/2014/main" id="{603BD3DE-4AB7-1E1B-EBD9-0B92EFBEEDAF}"/>
                  </a:ext>
                </a:extLst>
              </p:cNvPr>
              <p:cNvSpPr/>
              <p:nvPr/>
            </p:nvSpPr>
            <p:spPr>
              <a:xfrm rot="12607432">
                <a:off x="7094517" y="4375496"/>
                <a:ext cx="426584" cy="684814"/>
              </a:xfrm>
              <a:custGeom>
                <a:avLst/>
                <a:gdLst>
                  <a:gd name="connsiteX0" fmla="*/ 0 w 426584"/>
                  <a:gd name="connsiteY0" fmla="*/ 136963 h 684814"/>
                  <a:gd name="connsiteX1" fmla="*/ 213292 w 426584"/>
                  <a:gd name="connsiteY1" fmla="*/ 136963 h 684814"/>
                  <a:gd name="connsiteX2" fmla="*/ 213292 w 426584"/>
                  <a:gd name="connsiteY2" fmla="*/ 0 h 684814"/>
                  <a:gd name="connsiteX3" fmla="*/ 426584 w 426584"/>
                  <a:gd name="connsiteY3" fmla="*/ 342407 h 684814"/>
                  <a:gd name="connsiteX4" fmla="*/ 213292 w 426584"/>
                  <a:gd name="connsiteY4" fmla="*/ 684814 h 684814"/>
                  <a:gd name="connsiteX5" fmla="*/ 213292 w 426584"/>
                  <a:gd name="connsiteY5" fmla="*/ 547851 h 684814"/>
                  <a:gd name="connsiteX6" fmla="*/ 0 w 426584"/>
                  <a:gd name="connsiteY6" fmla="*/ 547851 h 684814"/>
                  <a:gd name="connsiteX7" fmla="*/ 0 w 426584"/>
                  <a:gd name="connsiteY7" fmla="*/ 136963 h 68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584" h="684814">
                    <a:moveTo>
                      <a:pt x="0" y="136963"/>
                    </a:moveTo>
                    <a:lnTo>
                      <a:pt x="213292" y="136963"/>
                    </a:lnTo>
                    <a:lnTo>
                      <a:pt x="213292" y="0"/>
                    </a:lnTo>
                    <a:lnTo>
                      <a:pt x="426584" y="342407"/>
                    </a:lnTo>
                    <a:lnTo>
                      <a:pt x="213292" y="684814"/>
                    </a:lnTo>
                    <a:lnTo>
                      <a:pt x="213292" y="547851"/>
                    </a:lnTo>
                    <a:lnTo>
                      <a:pt x="0" y="547851"/>
                    </a:lnTo>
                    <a:lnTo>
                      <a:pt x="0" y="13696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36927" rIns="127941" bIns="136926" numCol="1" spcCol="1270" anchor="ctr" anchorCtr="0">
                <a:noAutofit/>
              </a:bodyPr>
              <a:lstStyle/>
              <a:p>
                <a:pPr marL="0" marR="0" lvl="0" indent="0" algn="ctr" defTabSz="1377537" rtl="0" eaLnBrk="1" fontAlgn="auto" latinLnBrk="0" hangingPunct="1">
                  <a:lnSpc>
                    <a:spcPct val="90000"/>
                  </a:lnSpc>
                  <a:spcBef>
                    <a:spcPct val="0"/>
                  </a:spcBef>
                  <a:spcAft>
                    <a:spcPct val="35000"/>
                  </a:spcAft>
                  <a:buClrTx/>
                  <a:buSzTx/>
                  <a:buFontTx/>
                  <a:buNone/>
                  <a:tabLst/>
                  <a:defRPr/>
                </a:pPr>
                <a:endParaRPr kumimoji="0" lang="nl-NL" sz="3099" b="0" i="0" u="none" strike="noStrike" kern="1200" cap="none" spc="0" normalizeH="0" baseline="0" noProof="0">
                  <a:ln>
                    <a:noFill/>
                  </a:ln>
                  <a:solidFill>
                    <a:srgbClr val="FFFFFF"/>
                  </a:solidFill>
                  <a:effectLst/>
                  <a:uLnTx/>
                  <a:uFillTx/>
                  <a:latin typeface="Arial"/>
                  <a:ea typeface="+mn-ea"/>
                  <a:cs typeface="+mn-cs"/>
                </a:endParaRPr>
              </a:p>
            </p:txBody>
          </p:sp>
          <p:sp>
            <p:nvSpPr>
              <p:cNvPr id="24" name="Freeform: Shape 23">
                <a:extLst>
                  <a:ext uri="{FF2B5EF4-FFF2-40B4-BE49-F238E27FC236}">
                    <a16:creationId xmlns:a16="http://schemas.microsoft.com/office/drawing/2014/main" id="{369D2EEE-7AE6-EFB2-0A3D-CB07770F3D47}"/>
                  </a:ext>
                </a:extLst>
              </p:cNvPr>
              <p:cNvSpPr/>
              <p:nvPr/>
            </p:nvSpPr>
            <p:spPr>
              <a:xfrm>
                <a:off x="7531863" y="4421619"/>
                <a:ext cx="2014160" cy="2014160"/>
              </a:xfrm>
              <a:custGeom>
                <a:avLst/>
                <a:gdLst>
                  <a:gd name="connsiteX0" fmla="*/ 0 w 2014160"/>
                  <a:gd name="connsiteY0" fmla="*/ 1007080 h 2014160"/>
                  <a:gd name="connsiteX1" fmla="*/ 1007080 w 2014160"/>
                  <a:gd name="connsiteY1" fmla="*/ 0 h 2014160"/>
                  <a:gd name="connsiteX2" fmla="*/ 2014160 w 2014160"/>
                  <a:gd name="connsiteY2" fmla="*/ 1007080 h 2014160"/>
                  <a:gd name="connsiteX3" fmla="*/ 1007080 w 2014160"/>
                  <a:gd name="connsiteY3" fmla="*/ 2014160 h 2014160"/>
                  <a:gd name="connsiteX4" fmla="*/ 0 w 2014160"/>
                  <a:gd name="connsiteY4" fmla="*/ 1007080 h 2014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160" h="2014160">
                    <a:moveTo>
                      <a:pt x="0" y="1007080"/>
                    </a:moveTo>
                    <a:cubicBezTo>
                      <a:pt x="0" y="450885"/>
                      <a:pt x="450885" y="0"/>
                      <a:pt x="1007080" y="0"/>
                    </a:cubicBezTo>
                    <a:cubicBezTo>
                      <a:pt x="1563275" y="0"/>
                      <a:pt x="2014160" y="450885"/>
                      <a:pt x="2014160" y="1007080"/>
                    </a:cubicBezTo>
                    <a:cubicBezTo>
                      <a:pt x="2014160" y="1563275"/>
                      <a:pt x="1563275" y="2014160"/>
                      <a:pt x="1007080" y="2014160"/>
                    </a:cubicBezTo>
                    <a:cubicBezTo>
                      <a:pt x="450885" y="2014160"/>
                      <a:pt x="0" y="1563275"/>
                      <a:pt x="0" y="100708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419" tIns="377419" rIns="377419" bIns="377419" numCol="1" spcCol="1270" anchor="ctr" anchorCtr="0">
                <a:noAutofit/>
              </a:bodyPr>
              <a:lstStyle/>
              <a:p>
                <a:pPr marL="0" marR="0" lvl="0" indent="0" algn="ctr" defTabSz="2888383" rtl="0" eaLnBrk="1" fontAlgn="auto" latinLnBrk="0" hangingPunct="1">
                  <a:lnSpc>
                    <a:spcPct val="90000"/>
                  </a:lnSpc>
                  <a:spcBef>
                    <a:spcPct val="0"/>
                  </a:spcBef>
                  <a:spcAft>
                    <a:spcPct val="35000"/>
                  </a:spcAft>
                  <a:buClrTx/>
                  <a:buSzTx/>
                  <a:buFontTx/>
                  <a:buNone/>
                  <a:tabLst/>
                  <a:defRPr/>
                </a:pPr>
                <a:r>
                  <a:rPr kumimoji="0" lang="nl-NL" sz="6498" b="0" i="0" u="none" strike="noStrike" kern="1200" cap="none" spc="0" normalizeH="0" baseline="0" noProof="0">
                    <a:ln>
                      <a:noFill/>
                    </a:ln>
                    <a:solidFill>
                      <a:srgbClr val="F19100"/>
                    </a:solidFill>
                    <a:effectLst/>
                    <a:uLnTx/>
                    <a:uFillTx/>
                    <a:latin typeface="Arial"/>
                    <a:ea typeface="+mn-ea"/>
                    <a:cs typeface="+mn-cs"/>
                  </a:rPr>
                  <a:t>.</a:t>
                </a:r>
              </a:p>
            </p:txBody>
          </p:sp>
        </p:grpSp>
        <p:pic>
          <p:nvPicPr>
            <p:cNvPr id="8" name="Graphic 7" descr="Monitor with solid fill">
              <a:extLst>
                <a:ext uri="{FF2B5EF4-FFF2-40B4-BE49-F238E27FC236}">
                  <a16:creationId xmlns:a16="http://schemas.microsoft.com/office/drawing/2014/main" id="{948B95C9-63BC-7990-E18C-890306A61F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5338" y="4581128"/>
              <a:ext cx="1249289" cy="1249289"/>
            </a:xfrm>
            <a:prstGeom prst="rect">
              <a:avLst/>
            </a:prstGeom>
          </p:spPr>
        </p:pic>
        <p:pic>
          <p:nvPicPr>
            <p:cNvPr id="10" name="Graphic 9" descr="Document with solid fill">
              <a:extLst>
                <a:ext uri="{FF2B5EF4-FFF2-40B4-BE49-F238E27FC236}">
                  <a16:creationId xmlns:a16="http://schemas.microsoft.com/office/drawing/2014/main" id="{3A6646A6-744F-EB00-0C16-2AA362AE82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73251" y="4581129"/>
              <a:ext cx="1249289" cy="1249289"/>
            </a:xfrm>
            <a:prstGeom prst="rect">
              <a:avLst/>
            </a:prstGeom>
          </p:spPr>
        </p:pic>
        <p:pic>
          <p:nvPicPr>
            <p:cNvPr id="12" name="Graphic 11" descr="Office worker male with solid fill">
              <a:extLst>
                <a:ext uri="{FF2B5EF4-FFF2-40B4-BE49-F238E27FC236}">
                  <a16:creationId xmlns:a16="http://schemas.microsoft.com/office/drawing/2014/main" id="{90409C33-EC94-666F-2A04-E6BEF0C1E4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72942" y="379511"/>
              <a:ext cx="1249289" cy="1249289"/>
            </a:xfrm>
            <a:prstGeom prst="rect">
              <a:avLst/>
            </a:prstGeom>
          </p:spPr>
        </p:pic>
        <p:sp>
          <p:nvSpPr>
            <p:cNvPr id="13" name="Rectangle 12">
              <a:extLst>
                <a:ext uri="{FF2B5EF4-FFF2-40B4-BE49-F238E27FC236}">
                  <a16:creationId xmlns:a16="http://schemas.microsoft.com/office/drawing/2014/main" id="{D5DC96B1-A74F-1ACB-7D96-457C3AB4BBDF}"/>
                </a:ext>
              </a:extLst>
            </p:cNvPr>
            <p:cNvSpPr/>
            <p:nvPr/>
          </p:nvSpPr>
          <p:spPr>
            <a:xfrm>
              <a:off x="5125478" y="1556792"/>
              <a:ext cx="1944216" cy="3600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C0C0C"/>
                  </a:solidFill>
                  <a:effectLst/>
                  <a:uLnTx/>
                  <a:uFillTx/>
                  <a:latin typeface="Arial"/>
                  <a:ea typeface="+mn-ea"/>
                  <a:cs typeface="+mn-cs"/>
                </a:rPr>
                <a:t>Stakeholders</a:t>
              </a:r>
            </a:p>
          </p:txBody>
        </p:sp>
        <p:sp>
          <p:nvSpPr>
            <p:cNvPr id="14" name="Rectangle 13">
              <a:extLst>
                <a:ext uri="{FF2B5EF4-FFF2-40B4-BE49-F238E27FC236}">
                  <a16:creationId xmlns:a16="http://schemas.microsoft.com/office/drawing/2014/main" id="{8904F1CE-0647-F51F-74E9-F11CCE3A714A}"/>
                </a:ext>
              </a:extLst>
            </p:cNvPr>
            <p:cNvSpPr/>
            <p:nvPr/>
          </p:nvSpPr>
          <p:spPr>
            <a:xfrm>
              <a:off x="2725787" y="5805264"/>
              <a:ext cx="1944216" cy="3600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C0C0C"/>
                  </a:solidFill>
                  <a:effectLst/>
                  <a:uLnTx/>
                  <a:uFillTx/>
                  <a:latin typeface="Arial"/>
                  <a:ea typeface="+mn-ea"/>
                  <a:cs typeface="+mn-cs"/>
                </a:rPr>
                <a:t>Documents</a:t>
              </a:r>
            </a:p>
          </p:txBody>
        </p:sp>
        <p:sp>
          <p:nvSpPr>
            <p:cNvPr id="15" name="Rectangle 14">
              <a:extLst>
                <a:ext uri="{FF2B5EF4-FFF2-40B4-BE49-F238E27FC236}">
                  <a16:creationId xmlns:a16="http://schemas.microsoft.com/office/drawing/2014/main" id="{4DC93BC4-30E8-C63F-C22A-ED4E2F4EFC25}"/>
                </a:ext>
              </a:extLst>
            </p:cNvPr>
            <p:cNvSpPr/>
            <p:nvPr/>
          </p:nvSpPr>
          <p:spPr>
            <a:xfrm>
              <a:off x="7761605" y="5830417"/>
              <a:ext cx="1596753" cy="3600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C0C0C"/>
                  </a:solidFill>
                  <a:effectLst/>
                  <a:uLnTx/>
                  <a:uFillTx/>
                  <a:latin typeface="Arial"/>
                  <a:ea typeface="+mn-ea"/>
                  <a:cs typeface="+mn-cs"/>
                </a:rPr>
                <a:t>Other Systems</a:t>
              </a:r>
            </a:p>
          </p:txBody>
        </p:sp>
      </p:grpSp>
      <p:sp>
        <p:nvSpPr>
          <p:cNvPr id="98" name="Arrow: Circular 97">
            <a:extLst>
              <a:ext uri="{FF2B5EF4-FFF2-40B4-BE49-F238E27FC236}">
                <a16:creationId xmlns:a16="http://schemas.microsoft.com/office/drawing/2014/main" id="{66498EAB-7A21-9DF0-4FC6-951C48950ED6}"/>
              </a:ext>
            </a:extLst>
          </p:cNvPr>
          <p:cNvSpPr/>
          <p:nvPr/>
        </p:nvSpPr>
        <p:spPr>
          <a:xfrm>
            <a:off x="3337547" y="370117"/>
            <a:ext cx="5727678" cy="5755857"/>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99" name="Arrow: Circular 98">
            <a:extLst>
              <a:ext uri="{FF2B5EF4-FFF2-40B4-BE49-F238E27FC236}">
                <a16:creationId xmlns:a16="http://schemas.microsoft.com/office/drawing/2014/main" id="{1825DBE9-B7DA-236D-B36D-9D9FBDF19D26}"/>
              </a:ext>
            </a:extLst>
          </p:cNvPr>
          <p:cNvSpPr/>
          <p:nvPr/>
        </p:nvSpPr>
        <p:spPr>
          <a:xfrm>
            <a:off x="3232159" y="552713"/>
            <a:ext cx="5727678" cy="5755857"/>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00" name="Arrow: Circular 99">
            <a:extLst>
              <a:ext uri="{FF2B5EF4-FFF2-40B4-BE49-F238E27FC236}">
                <a16:creationId xmlns:a16="http://schemas.microsoft.com/office/drawing/2014/main" id="{43BE2239-5B46-EAC3-C1B8-36E711BE22DA}"/>
              </a:ext>
            </a:extLst>
          </p:cNvPr>
          <p:cNvSpPr/>
          <p:nvPr/>
        </p:nvSpPr>
        <p:spPr>
          <a:xfrm>
            <a:off x="3126771" y="370117"/>
            <a:ext cx="5727678" cy="5755857"/>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D8C9A795-E9BC-BEE9-F16C-F798497AC7CC}"/>
              </a:ext>
            </a:extLst>
          </p:cNvPr>
          <p:cNvSpPr/>
          <p:nvPr/>
        </p:nvSpPr>
        <p:spPr>
          <a:xfrm>
            <a:off x="8207192" y="1386362"/>
            <a:ext cx="2820442" cy="42953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199" b="1" i="0" u="none" strike="noStrike" kern="1200" cap="none" spc="0" normalizeH="0" baseline="0" noProof="0">
                <a:ln>
                  <a:noFill/>
                </a:ln>
                <a:solidFill>
                  <a:srgbClr val="0C0C0C"/>
                </a:solidFill>
                <a:effectLst/>
                <a:uLnTx/>
                <a:uFillTx/>
                <a:latin typeface="Arial"/>
                <a:ea typeface="+mn-ea"/>
                <a:cs typeface="+mn-cs"/>
              </a:rPr>
              <a:t>Identifying</a:t>
            </a:r>
          </a:p>
        </p:txBody>
      </p:sp>
      <p:sp>
        <p:nvSpPr>
          <p:cNvPr id="103" name="Rectangle 102">
            <a:extLst>
              <a:ext uri="{FF2B5EF4-FFF2-40B4-BE49-F238E27FC236}">
                <a16:creationId xmlns:a16="http://schemas.microsoft.com/office/drawing/2014/main" id="{00A6E233-490A-C9D7-EF45-C9A25368AEA5}"/>
              </a:ext>
            </a:extLst>
          </p:cNvPr>
          <p:cNvSpPr/>
          <p:nvPr/>
        </p:nvSpPr>
        <p:spPr>
          <a:xfrm>
            <a:off x="1287534" y="1351568"/>
            <a:ext cx="2820442" cy="42953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199" b="1" i="0" u="none" strike="noStrike" kern="1200" cap="none" spc="0" normalizeH="0" baseline="0" noProof="0">
                <a:ln>
                  <a:noFill/>
                </a:ln>
                <a:solidFill>
                  <a:srgbClr val="0C0C0C"/>
                </a:solidFill>
                <a:effectLst/>
                <a:uLnTx/>
                <a:uFillTx/>
                <a:latin typeface="Arial"/>
                <a:ea typeface="+mn-ea"/>
                <a:cs typeface="+mn-cs"/>
              </a:rPr>
              <a:t>Involving</a:t>
            </a:r>
          </a:p>
        </p:txBody>
      </p:sp>
      <p:sp>
        <p:nvSpPr>
          <p:cNvPr id="104" name="Rectangle 103">
            <a:extLst>
              <a:ext uri="{FF2B5EF4-FFF2-40B4-BE49-F238E27FC236}">
                <a16:creationId xmlns:a16="http://schemas.microsoft.com/office/drawing/2014/main" id="{34E3A768-E4EC-2363-ECE2-D7114B038EE1}"/>
              </a:ext>
            </a:extLst>
          </p:cNvPr>
          <p:cNvSpPr/>
          <p:nvPr/>
        </p:nvSpPr>
        <p:spPr>
          <a:xfrm>
            <a:off x="4580389" y="6166993"/>
            <a:ext cx="2820442" cy="42953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199" b="1" i="0" u="none" strike="noStrike" kern="1200" cap="none" spc="0" normalizeH="0" baseline="0" noProof="0">
                <a:ln>
                  <a:noFill/>
                </a:ln>
                <a:solidFill>
                  <a:srgbClr val="0C0C0C"/>
                </a:solidFill>
                <a:effectLst/>
                <a:uLnTx/>
                <a:uFillTx/>
                <a:latin typeface="Arial"/>
                <a:ea typeface="+mn-ea"/>
                <a:cs typeface="+mn-cs"/>
              </a:rPr>
              <a:t>Analyzing</a:t>
            </a:r>
          </a:p>
        </p:txBody>
      </p:sp>
      <p:sp>
        <p:nvSpPr>
          <p:cNvPr id="105" name="Rectangle: Rounded Corners 104">
            <a:extLst>
              <a:ext uri="{FF2B5EF4-FFF2-40B4-BE49-F238E27FC236}">
                <a16:creationId xmlns:a16="http://schemas.microsoft.com/office/drawing/2014/main" id="{CC71059D-38F5-0C0E-FDA8-E303EBEF87A7}"/>
              </a:ext>
            </a:extLst>
          </p:cNvPr>
          <p:cNvSpPr/>
          <p:nvPr/>
        </p:nvSpPr>
        <p:spPr>
          <a:xfrm>
            <a:off x="118284" y="2312061"/>
            <a:ext cx="2709266" cy="2013636"/>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0C0C0C"/>
                </a:solidFill>
                <a:effectLst/>
                <a:uLnTx/>
                <a:uFillTx/>
                <a:latin typeface="Söhne"/>
                <a:ea typeface="+mn-ea"/>
                <a:cs typeface="+mn-cs"/>
              </a:rPr>
              <a:t>Source Engineering is a </a:t>
            </a:r>
            <a:r>
              <a:rPr kumimoji="0" lang="en-US" sz="2799" b="1" i="0" u="none" strike="noStrike" kern="1200" cap="none" spc="0" normalizeH="0" baseline="0" noProof="0">
                <a:ln>
                  <a:noFill/>
                </a:ln>
                <a:solidFill>
                  <a:srgbClr val="F19100"/>
                </a:solidFill>
                <a:effectLst/>
                <a:uLnTx/>
                <a:uFillTx/>
                <a:latin typeface="Söhne"/>
                <a:ea typeface="+mn-ea"/>
                <a:cs typeface="+mn-cs"/>
              </a:rPr>
              <a:t>Continues Effort!</a:t>
            </a:r>
            <a:endParaRPr kumimoji="0" lang="nl-NL" sz="2799" b="1" i="0" u="none" strike="noStrike" kern="1200" cap="none" spc="0" normalizeH="0" baseline="0" noProof="0">
              <a:ln>
                <a:noFill/>
              </a:ln>
              <a:solidFill>
                <a:srgbClr val="F19100"/>
              </a:solidFill>
              <a:effectLst/>
              <a:uLnTx/>
              <a:uFillTx/>
              <a:latin typeface="Söhne"/>
              <a:ea typeface="+mn-ea"/>
              <a:cs typeface="+mn-cs"/>
            </a:endParaRPr>
          </a:p>
        </p:txBody>
      </p:sp>
      <p:sp>
        <p:nvSpPr>
          <p:cNvPr id="107" name="Freeform: Shape 106">
            <a:extLst>
              <a:ext uri="{FF2B5EF4-FFF2-40B4-BE49-F238E27FC236}">
                <a16:creationId xmlns:a16="http://schemas.microsoft.com/office/drawing/2014/main" id="{8435964F-FBD1-8931-1F11-E4F49C68B542}"/>
              </a:ext>
            </a:extLst>
          </p:cNvPr>
          <p:cNvSpPr/>
          <p:nvPr/>
        </p:nvSpPr>
        <p:spPr>
          <a:xfrm>
            <a:off x="5090214" y="3023440"/>
            <a:ext cx="2013636" cy="2013636"/>
          </a:xfrm>
          <a:custGeom>
            <a:avLst/>
            <a:gdLst>
              <a:gd name="connsiteX0" fmla="*/ 0 w 2014160"/>
              <a:gd name="connsiteY0" fmla="*/ 1007080 h 2014160"/>
              <a:gd name="connsiteX1" fmla="*/ 1007080 w 2014160"/>
              <a:gd name="connsiteY1" fmla="*/ 0 h 2014160"/>
              <a:gd name="connsiteX2" fmla="*/ 2014160 w 2014160"/>
              <a:gd name="connsiteY2" fmla="*/ 1007080 h 2014160"/>
              <a:gd name="connsiteX3" fmla="*/ 1007080 w 2014160"/>
              <a:gd name="connsiteY3" fmla="*/ 2014160 h 2014160"/>
              <a:gd name="connsiteX4" fmla="*/ 0 w 2014160"/>
              <a:gd name="connsiteY4" fmla="*/ 1007080 h 2014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4160" h="2014160">
                <a:moveTo>
                  <a:pt x="0" y="1007080"/>
                </a:moveTo>
                <a:cubicBezTo>
                  <a:pt x="0" y="450885"/>
                  <a:pt x="450885" y="0"/>
                  <a:pt x="1007080" y="0"/>
                </a:cubicBezTo>
                <a:cubicBezTo>
                  <a:pt x="1563275" y="0"/>
                  <a:pt x="2014160" y="450885"/>
                  <a:pt x="2014160" y="1007080"/>
                </a:cubicBezTo>
                <a:cubicBezTo>
                  <a:pt x="2014160" y="1563275"/>
                  <a:pt x="1563275" y="2014160"/>
                  <a:pt x="1007080" y="2014160"/>
                </a:cubicBezTo>
                <a:cubicBezTo>
                  <a:pt x="450885" y="2014160"/>
                  <a:pt x="0" y="1563275"/>
                  <a:pt x="0" y="1007080"/>
                </a:cubicBezTo>
                <a:close/>
              </a:path>
            </a:pathLst>
          </a:cu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5520" tIns="335520" rIns="335520" bIns="335520" numCol="1" spcCol="1270" anchor="ctr" anchorCtr="0">
            <a:noAutofit/>
          </a:bodyPr>
          <a:lstStyle/>
          <a:p>
            <a:pPr marL="0" marR="0" lvl="0" indent="0" algn="ctr" defTabSz="1421973" rtl="0" eaLnBrk="1" fontAlgn="auto" latinLnBrk="0" hangingPunct="1">
              <a:lnSpc>
                <a:spcPct val="90000"/>
              </a:lnSpc>
              <a:spcBef>
                <a:spcPct val="0"/>
              </a:spcBef>
              <a:spcAft>
                <a:spcPct val="35000"/>
              </a:spcAft>
              <a:buClrTx/>
              <a:buSzTx/>
              <a:buFontTx/>
              <a:buNone/>
              <a:tabLst/>
              <a:defRPr/>
            </a:pPr>
            <a:r>
              <a:rPr kumimoji="0" lang="nl-NL" sz="3199" b="1" i="0" u="none" strike="noStrike" kern="1200" cap="none" spc="0" normalizeH="0" baseline="0" noProof="0">
                <a:ln>
                  <a:noFill/>
                </a:ln>
                <a:solidFill>
                  <a:srgbClr val="0C0C0C"/>
                </a:solidFill>
                <a:effectLst/>
                <a:uLnTx/>
                <a:uFillTx/>
                <a:latin typeface="Söhne"/>
                <a:ea typeface="+mn-ea"/>
                <a:cs typeface="+mn-cs"/>
              </a:rPr>
              <a:t>Sources</a:t>
            </a:r>
          </a:p>
        </p:txBody>
      </p:sp>
      <p:sp>
        <p:nvSpPr>
          <p:cNvPr id="2" name="Slide Number Placeholder 1">
            <a:extLst>
              <a:ext uri="{FF2B5EF4-FFF2-40B4-BE49-F238E27FC236}">
                <a16:creationId xmlns:a16="http://schemas.microsoft.com/office/drawing/2014/main" id="{987A93CE-7864-8ABB-9D0B-063B61C1DBC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5098223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par>
                                <p:cTn id="13" presetID="10" presetClass="exit" presetSubtype="0" fill="hold" grpId="1" nodeType="withEffect">
                                  <p:stCondLst>
                                    <p:cond delay="0"/>
                                  </p:stCondLst>
                                  <p:childTnLst>
                                    <p:animEffect transition="out" filter="fade">
                                      <p:cBhvr>
                                        <p:cTn id="14" dur="500"/>
                                        <p:tgtEl>
                                          <p:spTgt spid="107"/>
                                        </p:tgtEl>
                                      </p:cBhvr>
                                    </p:animEffect>
                                    <p:set>
                                      <p:cBhvr>
                                        <p:cTn id="15" dur="1" fill="hold">
                                          <p:stCondLst>
                                            <p:cond delay="499"/>
                                          </p:stCondLst>
                                        </p:cTn>
                                        <p:tgtEl>
                                          <p:spTgt spid="10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nodeType="clickEffect">
                                  <p:stCondLst>
                                    <p:cond delay="0"/>
                                  </p:stCondLst>
                                  <p:childTnLst>
                                    <p:animScale>
                                      <p:cBhvr>
                                        <p:cTn id="19" dur="1000" fill="hold"/>
                                        <p:tgtEl>
                                          <p:spTgt spid="25"/>
                                        </p:tgtEl>
                                      </p:cBhvr>
                                      <p:by x="55000" y="55000"/>
                                    </p:animScale>
                                  </p:childTnLst>
                                </p:cTn>
                              </p:par>
                              <p:par>
                                <p:cTn id="20" presetID="64" presetClass="path" presetSubtype="0" accel="50000" decel="50000" fill="hold" nodeType="withEffect">
                                  <p:stCondLst>
                                    <p:cond delay="0"/>
                                  </p:stCondLst>
                                  <p:childTnLst>
                                    <p:animMotion origin="layout" path="M 0 -3.7037E-6 L 0 -0.05856 " pathEditMode="relative" rAng="0" ptsTypes="AA">
                                      <p:cBhvr>
                                        <p:cTn id="21" dur="1000" fill="hold"/>
                                        <p:tgtEl>
                                          <p:spTgt spid="25"/>
                                        </p:tgtEl>
                                        <p:attrNameLst>
                                          <p:attrName>ppt_x</p:attrName>
                                          <p:attrName>ppt_y</p:attrName>
                                        </p:attrNameLst>
                                      </p:cBhvr>
                                      <p:rCtr x="0" y="-2940"/>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8"/>
                                        </p:tgtEl>
                                        <p:attrNameLst>
                                          <p:attrName>style.visibility</p:attrName>
                                        </p:attrNameLst>
                                      </p:cBhvr>
                                      <p:to>
                                        <p:strVal val="visible"/>
                                      </p:to>
                                    </p:set>
                                    <p:animEffect transition="in" filter="fade">
                                      <p:cBhvr>
                                        <p:cTn id="26" dur="500"/>
                                        <p:tgtEl>
                                          <p:spTgt spid="9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2"/>
                                        </p:tgtEl>
                                        <p:attrNameLst>
                                          <p:attrName>style.visibility</p:attrName>
                                        </p:attrNameLst>
                                      </p:cBhvr>
                                      <p:to>
                                        <p:strVal val="visible"/>
                                      </p:to>
                                    </p:set>
                                    <p:animEffect transition="in" filter="fade">
                                      <p:cBhvr>
                                        <p:cTn id="29" dur="500"/>
                                        <p:tgtEl>
                                          <p:spTgt spid="10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4"/>
                                        </p:tgtEl>
                                        <p:attrNameLst>
                                          <p:attrName>style.visibility</p:attrName>
                                        </p:attrNameLst>
                                      </p:cBhvr>
                                      <p:to>
                                        <p:strVal val="visible"/>
                                      </p:to>
                                    </p:set>
                                    <p:animEffect transition="in" filter="fade">
                                      <p:cBhvr>
                                        <p:cTn id="34" dur="500"/>
                                        <p:tgtEl>
                                          <p:spTgt spid="10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0"/>
                                        </p:tgtEl>
                                        <p:attrNameLst>
                                          <p:attrName>style.visibility</p:attrName>
                                        </p:attrNameLst>
                                      </p:cBhvr>
                                      <p:to>
                                        <p:strVal val="visible"/>
                                      </p:to>
                                    </p:set>
                                    <p:animEffect transition="in" filter="fade">
                                      <p:cBhvr>
                                        <p:cTn id="42" dur="500"/>
                                        <p:tgtEl>
                                          <p:spTgt spid="10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3"/>
                                        </p:tgtEl>
                                        <p:attrNameLst>
                                          <p:attrName>style.visibility</p:attrName>
                                        </p:attrNameLst>
                                      </p:cBhvr>
                                      <p:to>
                                        <p:strVal val="visible"/>
                                      </p:to>
                                    </p:set>
                                    <p:animEffect transition="in" filter="fade">
                                      <p:cBhvr>
                                        <p:cTn id="45" dur="500"/>
                                        <p:tgtEl>
                                          <p:spTgt spid="10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5"/>
                                        </p:tgtEl>
                                        <p:attrNameLst>
                                          <p:attrName>style.visibility</p:attrName>
                                        </p:attrNameLst>
                                      </p:cBhvr>
                                      <p:to>
                                        <p:strVal val="visible"/>
                                      </p:to>
                                    </p:set>
                                    <p:animEffect transition="in" filter="fade">
                                      <p:cBhvr>
                                        <p:cTn id="50"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99" grpId="0" animBg="1"/>
      <p:bldP spid="100" grpId="0" animBg="1"/>
      <p:bldP spid="102" grpId="0"/>
      <p:bldP spid="103" grpId="0"/>
      <p:bldP spid="104" grpId="0"/>
      <p:bldP spid="105" grpId="0"/>
      <p:bldP spid="107" grpId="0" animBg="1"/>
      <p:bldP spid="10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lane taking off with no passengers Meme Generator - Imgflip">
            <a:extLst>
              <a:ext uri="{FF2B5EF4-FFF2-40B4-BE49-F238E27FC236}">
                <a16:creationId xmlns:a16="http://schemas.microsoft.com/office/drawing/2014/main" id="{7CBB598C-E49A-7F20-3100-2E0CA44FA3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3814" b="886"/>
          <a:stretch/>
        </p:blipFill>
        <p:spPr bwMode="auto">
          <a:xfrm>
            <a:off x="2712505" y="4436849"/>
            <a:ext cx="6564191" cy="24202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lane taking off with no passengers Meme Generator - Imgflip">
            <a:extLst>
              <a:ext uri="{FF2B5EF4-FFF2-40B4-BE49-F238E27FC236}">
                <a16:creationId xmlns:a16="http://schemas.microsoft.com/office/drawing/2014/main" id="{76B52351-D791-85FB-C3E3-F26E9ED263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864" b="35587"/>
          <a:stretch/>
        </p:blipFill>
        <p:spPr bwMode="auto">
          <a:xfrm>
            <a:off x="2712505" y="2205184"/>
            <a:ext cx="6564191" cy="23004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lane taking off with no passengers Meme Generator - Imgflip">
            <a:extLst>
              <a:ext uri="{FF2B5EF4-FFF2-40B4-BE49-F238E27FC236}">
                <a16:creationId xmlns:a16="http://schemas.microsoft.com/office/drawing/2014/main" id="{3BD2B632-5ABC-4DEB-9523-9466BB7F25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7850"/>
          <a:stretch/>
        </p:blipFill>
        <p:spPr bwMode="auto">
          <a:xfrm>
            <a:off x="2712505" y="894"/>
            <a:ext cx="6564191" cy="22042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2D2F6FE-9C8F-4CD0-3D47-864AAB2488FD}"/>
              </a:ext>
            </a:extLst>
          </p:cNvPr>
          <p:cNvSpPr/>
          <p:nvPr/>
        </p:nvSpPr>
        <p:spPr>
          <a:xfrm rot="228672">
            <a:off x="4403919" y="1512831"/>
            <a:ext cx="3181365" cy="442448"/>
          </a:xfrm>
          <a:prstGeom prst="rect">
            <a:avLst/>
          </a:prstGeom>
          <a:solidFill>
            <a:srgbClr val="0C0C0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F19100"/>
                </a:solidFill>
                <a:effectLst/>
                <a:uLnTx/>
                <a:uFillTx/>
                <a:latin typeface="Arial"/>
                <a:ea typeface="+mn-ea"/>
                <a:cs typeface="+mn-cs"/>
              </a:rPr>
              <a:t>Stakeholders excited</a:t>
            </a:r>
          </a:p>
        </p:txBody>
      </p:sp>
      <p:sp>
        <p:nvSpPr>
          <p:cNvPr id="11" name="Rectangle 10">
            <a:extLst>
              <a:ext uri="{FF2B5EF4-FFF2-40B4-BE49-F238E27FC236}">
                <a16:creationId xmlns:a16="http://schemas.microsoft.com/office/drawing/2014/main" id="{39A85A22-CA98-80E5-F63E-13DFD5B52DDB}"/>
              </a:ext>
            </a:extLst>
          </p:cNvPr>
          <p:cNvSpPr/>
          <p:nvPr/>
        </p:nvSpPr>
        <p:spPr>
          <a:xfrm rot="950870">
            <a:off x="3967174" y="3637213"/>
            <a:ext cx="3181365" cy="442448"/>
          </a:xfrm>
          <a:prstGeom prst="rect">
            <a:avLst/>
          </a:prstGeom>
          <a:solidFill>
            <a:srgbClr val="0C0C0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F19100"/>
                </a:solidFill>
                <a:effectLst/>
                <a:uLnTx/>
                <a:uFillTx/>
                <a:latin typeface="Arial"/>
                <a:ea typeface="+mn-ea"/>
                <a:cs typeface="+mn-cs"/>
              </a:rPr>
              <a:t>First release planned</a:t>
            </a:r>
          </a:p>
        </p:txBody>
      </p:sp>
      <p:sp>
        <p:nvSpPr>
          <p:cNvPr id="12" name="Rectangle 11">
            <a:extLst>
              <a:ext uri="{FF2B5EF4-FFF2-40B4-BE49-F238E27FC236}">
                <a16:creationId xmlns:a16="http://schemas.microsoft.com/office/drawing/2014/main" id="{E427E34C-B766-8C5E-725F-5B79E5A429A5}"/>
              </a:ext>
            </a:extLst>
          </p:cNvPr>
          <p:cNvSpPr/>
          <p:nvPr/>
        </p:nvSpPr>
        <p:spPr>
          <a:xfrm>
            <a:off x="3941905" y="5656352"/>
            <a:ext cx="2015747" cy="964883"/>
          </a:xfrm>
          <a:prstGeom prst="rect">
            <a:avLst/>
          </a:prstGeom>
          <a:solidFill>
            <a:srgbClr val="0C0C0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99" b="0" i="0" u="none" strike="noStrike" kern="1200" cap="none" spc="0" normalizeH="0" baseline="0" noProof="0">
                <a:ln>
                  <a:noFill/>
                </a:ln>
                <a:solidFill>
                  <a:srgbClr val="F19100"/>
                </a:solidFill>
                <a:effectLst/>
                <a:uLnTx/>
                <a:uFillTx/>
                <a:latin typeface="Arial"/>
                <a:ea typeface="+mn-ea"/>
                <a:cs typeface="+mn-cs"/>
              </a:rPr>
              <a:t>Data Privacy Regulations</a:t>
            </a:r>
            <a:endParaRPr kumimoji="0" lang="nl-NL" sz="2099" b="0" i="0" u="none" strike="noStrike" kern="1200" cap="none" spc="0" normalizeH="0" baseline="0" noProof="0">
              <a:ln>
                <a:noFill/>
              </a:ln>
              <a:solidFill>
                <a:srgbClr val="F191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8A77F610-0B98-512D-5AA6-293042061711}"/>
              </a:ext>
            </a:extLst>
          </p:cNvPr>
          <p:cNvSpPr/>
          <p:nvPr/>
        </p:nvSpPr>
        <p:spPr>
          <a:xfrm>
            <a:off x="120892" y="6380559"/>
            <a:ext cx="1799731" cy="359946"/>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58935037-4BF6-2C93-3674-4EEA4487EA88}"/>
              </a:ext>
            </a:extLst>
          </p:cNvPr>
          <p:cNvSpPr/>
          <p:nvPr/>
        </p:nvSpPr>
        <p:spPr>
          <a:xfrm>
            <a:off x="11279226" y="261473"/>
            <a:ext cx="791882" cy="64790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1480FF31-3704-C3DC-162F-1099FEACAC3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84441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Rectangle: Rounded Corners 105">
            <a:extLst>
              <a:ext uri="{FF2B5EF4-FFF2-40B4-BE49-F238E27FC236}">
                <a16:creationId xmlns:a16="http://schemas.microsoft.com/office/drawing/2014/main" id="{A1902C82-9E95-4D55-0599-F16215AFD164}"/>
              </a:ext>
            </a:extLst>
          </p:cNvPr>
          <p:cNvSpPr/>
          <p:nvPr/>
        </p:nvSpPr>
        <p:spPr>
          <a:xfrm>
            <a:off x="768796" y="333462"/>
            <a:ext cx="10211350" cy="791882"/>
          </a:xfrm>
          <a:prstGeom prst="roundRect">
            <a:avLst>
              <a:gd name="adj" fmla="val 10932"/>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399" b="1" i="1" u="none" strike="noStrike" kern="1200" cap="none" spc="0" normalizeH="0" baseline="0" noProof="0">
                <a:ln>
                  <a:noFill/>
                </a:ln>
                <a:solidFill>
                  <a:srgbClr val="252259"/>
                </a:solidFill>
                <a:effectLst/>
                <a:uLnTx/>
                <a:uFillTx/>
                <a:latin typeface="Söhne"/>
                <a:ea typeface="+mn-ea"/>
                <a:cs typeface="+mn-cs"/>
              </a:rPr>
              <a:t>02 Stakeholders</a:t>
            </a:r>
            <a:r>
              <a:rPr kumimoji="0" lang="en-US" sz="2399" b="1" i="0" u="none" strike="noStrike" kern="1200" cap="none" spc="0" normalizeH="0" baseline="0" noProof="0">
                <a:ln>
                  <a:noFill/>
                </a:ln>
                <a:solidFill>
                  <a:srgbClr val="252259"/>
                </a:solidFill>
                <a:effectLst/>
                <a:uLnTx/>
                <a:uFillTx/>
                <a:latin typeface="Söhne"/>
                <a:ea typeface="+mn-ea"/>
                <a:cs typeface="+mn-cs"/>
              </a:rPr>
              <a:t>: </a:t>
            </a:r>
            <a:r>
              <a:rPr kumimoji="0" lang="en-US" sz="2399" b="0" i="0" u="none" strike="noStrike" kern="1200" cap="none" spc="0" normalizeH="0" baseline="0" noProof="0">
                <a:ln>
                  <a:noFill/>
                </a:ln>
                <a:solidFill>
                  <a:srgbClr val="FFFFFF"/>
                </a:solidFill>
                <a:effectLst/>
                <a:uLnTx/>
                <a:uFillTx/>
                <a:latin typeface="Söhne"/>
                <a:ea typeface="+mn-ea"/>
                <a:cs typeface="+mn-cs"/>
              </a:rPr>
              <a:t>RE is about satisfying the stakeholders’ desires and needs</a:t>
            </a:r>
            <a:endParaRPr kumimoji="0" lang="nl-NL" sz="2399" b="1" i="0" u="none" strike="noStrike" kern="1200" cap="none" spc="0" normalizeH="0" baseline="0" noProof="0">
              <a:ln>
                <a:noFill/>
              </a:ln>
              <a:solidFill>
                <a:srgbClr val="FFFFFF"/>
              </a:solidFill>
              <a:effectLst/>
              <a:uLnTx/>
              <a:uFillTx/>
              <a:latin typeface="Söhne"/>
              <a:ea typeface="+mn-ea"/>
              <a:cs typeface="+mn-cs"/>
            </a:endParaRPr>
          </a:p>
        </p:txBody>
      </p:sp>
      <p:grpSp>
        <p:nvGrpSpPr>
          <p:cNvPr id="4" name="Group 3">
            <a:extLst>
              <a:ext uri="{FF2B5EF4-FFF2-40B4-BE49-F238E27FC236}">
                <a16:creationId xmlns:a16="http://schemas.microsoft.com/office/drawing/2014/main" id="{62EBE755-730B-2765-826E-F1A32E9B00C7}"/>
              </a:ext>
            </a:extLst>
          </p:cNvPr>
          <p:cNvGrpSpPr/>
          <p:nvPr/>
        </p:nvGrpSpPr>
        <p:grpSpPr>
          <a:xfrm>
            <a:off x="49149" y="1431576"/>
            <a:ext cx="5758894" cy="4523206"/>
            <a:chOff x="49161" y="1431056"/>
            <a:chExt cx="5760394" cy="4524384"/>
          </a:xfrm>
        </p:grpSpPr>
        <p:sp>
          <p:nvSpPr>
            <p:cNvPr id="2" name="Circle: Hollow 1">
              <a:extLst>
                <a:ext uri="{FF2B5EF4-FFF2-40B4-BE49-F238E27FC236}">
                  <a16:creationId xmlns:a16="http://schemas.microsoft.com/office/drawing/2014/main" id="{2FBBD7E2-36D2-C1D1-7EC6-A28A48A360EE}"/>
                </a:ext>
              </a:extLst>
            </p:cNvPr>
            <p:cNvSpPr/>
            <p:nvPr/>
          </p:nvSpPr>
          <p:spPr>
            <a:xfrm>
              <a:off x="860639" y="1556792"/>
              <a:ext cx="4320000" cy="4320000"/>
            </a:xfrm>
            <a:prstGeom prst="donut">
              <a:avLst>
                <a:gd name="adj" fmla="val 15325"/>
              </a:avLst>
            </a:prstGeom>
            <a:solidFill>
              <a:srgbClr val="F7C7A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cxnSp>
          <p:nvCxnSpPr>
            <p:cNvPr id="5" name="Straight Connector 4">
              <a:extLst>
                <a:ext uri="{FF2B5EF4-FFF2-40B4-BE49-F238E27FC236}">
                  <a16:creationId xmlns:a16="http://schemas.microsoft.com/office/drawing/2014/main" id="{48B214ED-AA42-13AD-F259-4A196BD7B25F}"/>
                </a:ext>
              </a:extLst>
            </p:cNvPr>
            <p:cNvCxnSpPr>
              <a:stCxn id="2" idx="1"/>
              <a:endCxn id="2" idx="5"/>
            </p:cNvCxnSpPr>
            <p:nvPr/>
          </p:nvCxnSpPr>
          <p:spPr>
            <a:xfrm>
              <a:off x="1493288" y="2189441"/>
              <a:ext cx="3054702" cy="305470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B991B15-3BF9-84DF-EAA5-46F4822DA12F}"/>
                </a:ext>
              </a:extLst>
            </p:cNvPr>
            <p:cNvCxnSpPr>
              <a:cxnSpLocks/>
              <a:stCxn id="2" idx="7"/>
              <a:endCxn id="2" idx="3"/>
            </p:cNvCxnSpPr>
            <p:nvPr/>
          </p:nvCxnSpPr>
          <p:spPr>
            <a:xfrm flipH="1">
              <a:off x="1493288" y="2189441"/>
              <a:ext cx="3054702" cy="305470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01AD62-7050-FE6C-C10F-5506CE04153D}"/>
                </a:ext>
              </a:extLst>
            </p:cNvPr>
            <p:cNvCxnSpPr>
              <a:cxnSpLocks/>
              <a:stCxn id="2" idx="6"/>
              <a:endCxn id="2" idx="2"/>
            </p:cNvCxnSpPr>
            <p:nvPr/>
          </p:nvCxnSpPr>
          <p:spPr>
            <a:xfrm flipH="1">
              <a:off x="860639" y="3716792"/>
              <a:ext cx="4320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DC0D46C-8435-3BA8-36F0-2CF6028C3FC3}"/>
                </a:ext>
              </a:extLst>
            </p:cNvPr>
            <p:cNvCxnSpPr>
              <a:cxnSpLocks/>
              <a:stCxn id="2" idx="0"/>
              <a:endCxn id="2" idx="4"/>
            </p:cNvCxnSpPr>
            <p:nvPr/>
          </p:nvCxnSpPr>
          <p:spPr>
            <a:xfrm>
              <a:off x="3020639" y="1556792"/>
              <a:ext cx="0" cy="4320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Graphic 23" descr="Court outline">
              <a:extLst>
                <a:ext uri="{FF2B5EF4-FFF2-40B4-BE49-F238E27FC236}">
                  <a16:creationId xmlns:a16="http://schemas.microsoft.com/office/drawing/2014/main" id="{587968EA-6D31-BC0A-C47B-4EB393A930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2049" y="4036043"/>
              <a:ext cx="641959" cy="641959"/>
            </a:xfrm>
            <a:prstGeom prst="rect">
              <a:avLst/>
            </a:prstGeom>
          </p:spPr>
        </p:pic>
        <p:pic>
          <p:nvPicPr>
            <p:cNvPr id="28" name="Graphic 27" descr="Earth globe: Americas with solid fill">
              <a:extLst>
                <a:ext uri="{FF2B5EF4-FFF2-40B4-BE49-F238E27FC236}">
                  <a16:creationId xmlns:a16="http://schemas.microsoft.com/office/drawing/2014/main" id="{AFAB5A6D-99BE-9CA7-B83D-D6E6920028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8334" y="2668960"/>
              <a:ext cx="680979" cy="680979"/>
            </a:xfrm>
            <a:prstGeom prst="rect">
              <a:avLst/>
            </a:prstGeom>
          </p:spPr>
        </p:pic>
        <p:pic>
          <p:nvPicPr>
            <p:cNvPr id="30" name="Graphic 29" descr="Handshake outline">
              <a:extLst>
                <a:ext uri="{FF2B5EF4-FFF2-40B4-BE49-F238E27FC236}">
                  <a16:creationId xmlns:a16="http://schemas.microsoft.com/office/drawing/2014/main" id="{9DEE0C8C-B4DD-4A58-6428-09A0CB7035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90247" y="2781439"/>
              <a:ext cx="662697" cy="662697"/>
            </a:xfrm>
            <a:prstGeom prst="rect">
              <a:avLst/>
            </a:prstGeom>
          </p:spPr>
        </p:pic>
        <p:pic>
          <p:nvPicPr>
            <p:cNvPr id="64" name="Graphic 63" descr="Programmer female outline">
              <a:extLst>
                <a:ext uri="{FF2B5EF4-FFF2-40B4-BE49-F238E27FC236}">
                  <a16:creationId xmlns:a16="http://schemas.microsoft.com/office/drawing/2014/main" id="{AE29F5C2-1BD3-1B32-2ACC-91B8F5C571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00344" y="3957783"/>
              <a:ext cx="638821" cy="638821"/>
            </a:xfrm>
            <a:prstGeom prst="rect">
              <a:avLst/>
            </a:prstGeom>
          </p:spPr>
        </p:pic>
        <p:pic>
          <p:nvPicPr>
            <p:cNvPr id="66" name="Graphic 65" descr="Office worker male outline">
              <a:extLst>
                <a:ext uri="{FF2B5EF4-FFF2-40B4-BE49-F238E27FC236}">
                  <a16:creationId xmlns:a16="http://schemas.microsoft.com/office/drawing/2014/main" id="{11CA2A03-A2E6-9B4F-0AA3-4606FA49FAC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64169" y="5076885"/>
              <a:ext cx="638821" cy="638821"/>
            </a:xfrm>
            <a:prstGeom prst="rect">
              <a:avLst/>
            </a:prstGeom>
          </p:spPr>
        </p:pic>
        <p:pic>
          <p:nvPicPr>
            <p:cNvPr id="68" name="Graphic 67" descr="Users outline">
              <a:extLst>
                <a:ext uri="{FF2B5EF4-FFF2-40B4-BE49-F238E27FC236}">
                  <a16:creationId xmlns:a16="http://schemas.microsoft.com/office/drawing/2014/main" id="{DDAC8F32-0A5E-A8F3-DCE1-2E72AA61465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323580" y="1655570"/>
              <a:ext cx="720000" cy="720000"/>
            </a:xfrm>
            <a:prstGeom prst="rect">
              <a:avLst/>
            </a:prstGeom>
          </p:spPr>
        </p:pic>
        <p:pic>
          <p:nvPicPr>
            <p:cNvPr id="70" name="Graphic 69" descr="Neighborhood outline">
              <a:extLst>
                <a:ext uri="{FF2B5EF4-FFF2-40B4-BE49-F238E27FC236}">
                  <a16:creationId xmlns:a16="http://schemas.microsoft.com/office/drawing/2014/main" id="{4893036A-CCFE-23F8-EB37-A3B90DA096E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08537" y="5019625"/>
              <a:ext cx="627410" cy="627410"/>
            </a:xfrm>
            <a:prstGeom prst="rect">
              <a:avLst/>
            </a:prstGeom>
          </p:spPr>
        </p:pic>
        <p:pic>
          <p:nvPicPr>
            <p:cNvPr id="72" name="Graphic 71" descr="Gantt Chart outline">
              <a:extLst>
                <a:ext uri="{FF2B5EF4-FFF2-40B4-BE49-F238E27FC236}">
                  <a16:creationId xmlns:a16="http://schemas.microsoft.com/office/drawing/2014/main" id="{B06AF0C9-87DB-A73D-1220-0315BB649E2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63375" y="1700408"/>
              <a:ext cx="606156" cy="606156"/>
            </a:xfrm>
            <a:prstGeom prst="rect">
              <a:avLst/>
            </a:prstGeom>
          </p:spPr>
        </p:pic>
        <p:sp>
          <p:nvSpPr>
            <p:cNvPr id="73" name="Rectangle: Rounded Corners 72">
              <a:extLst>
                <a:ext uri="{FF2B5EF4-FFF2-40B4-BE49-F238E27FC236}">
                  <a16:creationId xmlns:a16="http://schemas.microsoft.com/office/drawing/2014/main" id="{F0FC5F05-FC68-E7AE-5B56-F25E22E3F83D}"/>
                </a:ext>
              </a:extLst>
            </p:cNvPr>
            <p:cNvSpPr/>
            <p:nvPr/>
          </p:nvSpPr>
          <p:spPr>
            <a:xfrm>
              <a:off x="3733791" y="1431056"/>
              <a:ext cx="851628"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Customers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75" name="Rectangle: Rounded Corners 74">
              <a:extLst>
                <a:ext uri="{FF2B5EF4-FFF2-40B4-BE49-F238E27FC236}">
                  <a16:creationId xmlns:a16="http://schemas.microsoft.com/office/drawing/2014/main" id="{B2672BD1-FDEA-AA35-C7B2-FB2ADC7E20B8}"/>
                </a:ext>
              </a:extLst>
            </p:cNvPr>
            <p:cNvSpPr/>
            <p:nvPr/>
          </p:nvSpPr>
          <p:spPr>
            <a:xfrm>
              <a:off x="4957927" y="2676943"/>
              <a:ext cx="851628"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Suppliers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76" name="Rectangle: Rounded Corners 75">
              <a:extLst>
                <a:ext uri="{FF2B5EF4-FFF2-40B4-BE49-F238E27FC236}">
                  <a16:creationId xmlns:a16="http://schemas.microsoft.com/office/drawing/2014/main" id="{E4A3DBB2-F00E-F1A9-4C78-89476A60DBE9}"/>
                </a:ext>
              </a:extLst>
            </p:cNvPr>
            <p:cNvSpPr/>
            <p:nvPr/>
          </p:nvSpPr>
          <p:spPr>
            <a:xfrm>
              <a:off x="4957927" y="4486757"/>
              <a:ext cx="851628"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Developers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77" name="Rectangle: Rounded Corners 76">
              <a:extLst>
                <a:ext uri="{FF2B5EF4-FFF2-40B4-BE49-F238E27FC236}">
                  <a16:creationId xmlns:a16="http://schemas.microsoft.com/office/drawing/2014/main" id="{41031F4F-E57E-DB90-9C28-41D1888E3E3D}"/>
                </a:ext>
              </a:extLst>
            </p:cNvPr>
            <p:cNvSpPr/>
            <p:nvPr/>
          </p:nvSpPr>
          <p:spPr>
            <a:xfrm>
              <a:off x="3733791" y="5654058"/>
              <a:ext cx="851628"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Investors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78" name="Rectangle: Rounded Corners 77">
              <a:extLst>
                <a:ext uri="{FF2B5EF4-FFF2-40B4-BE49-F238E27FC236}">
                  <a16:creationId xmlns:a16="http://schemas.microsoft.com/office/drawing/2014/main" id="{8DF4EF0C-4B37-13AE-FF7F-22C7BE2E6672}"/>
                </a:ext>
              </a:extLst>
            </p:cNvPr>
            <p:cNvSpPr/>
            <p:nvPr/>
          </p:nvSpPr>
          <p:spPr>
            <a:xfrm>
              <a:off x="1207612" y="5654058"/>
              <a:ext cx="1099101"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Local Communities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79" name="Rectangle: Rounded Corners 78">
              <a:extLst>
                <a:ext uri="{FF2B5EF4-FFF2-40B4-BE49-F238E27FC236}">
                  <a16:creationId xmlns:a16="http://schemas.microsoft.com/office/drawing/2014/main" id="{6C3CBF0C-406D-D399-E54E-B073C365C249}"/>
                </a:ext>
              </a:extLst>
            </p:cNvPr>
            <p:cNvSpPr/>
            <p:nvPr/>
          </p:nvSpPr>
          <p:spPr>
            <a:xfrm>
              <a:off x="120923" y="4486757"/>
              <a:ext cx="1099101"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Regulators</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80" name="Rectangle: Rounded Corners 79">
              <a:extLst>
                <a:ext uri="{FF2B5EF4-FFF2-40B4-BE49-F238E27FC236}">
                  <a16:creationId xmlns:a16="http://schemas.microsoft.com/office/drawing/2014/main" id="{FCE8A134-52A4-6FF0-C3E8-8E6B350C766C}"/>
                </a:ext>
              </a:extLst>
            </p:cNvPr>
            <p:cNvSpPr/>
            <p:nvPr/>
          </p:nvSpPr>
          <p:spPr>
            <a:xfrm>
              <a:off x="49161" y="2676943"/>
              <a:ext cx="1099101"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Global</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Environment</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sp>
          <p:nvSpPr>
            <p:cNvPr id="82" name="Rectangle: Rounded Corners 81">
              <a:extLst>
                <a:ext uri="{FF2B5EF4-FFF2-40B4-BE49-F238E27FC236}">
                  <a16:creationId xmlns:a16="http://schemas.microsoft.com/office/drawing/2014/main" id="{47A6F8B6-6F06-9195-57BA-2401CB792876}"/>
                </a:ext>
              </a:extLst>
            </p:cNvPr>
            <p:cNvSpPr/>
            <p:nvPr/>
          </p:nvSpPr>
          <p:spPr>
            <a:xfrm>
              <a:off x="1207612" y="1431056"/>
              <a:ext cx="1099101" cy="3013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Söhne"/>
                  <a:ea typeface="+mn-ea"/>
                  <a:cs typeface="+mn-cs"/>
                </a:rPr>
                <a:t>Strategy</a:t>
              </a:r>
              <a:endParaRPr kumimoji="0" lang="nl-NL" sz="1100" b="0" i="0" u="none" strike="noStrike" kern="1200" cap="none" spc="0" normalizeH="0" baseline="0" noProof="0">
                <a:ln>
                  <a:noFill/>
                </a:ln>
                <a:solidFill>
                  <a:srgbClr val="000000"/>
                </a:solidFill>
                <a:effectLst/>
                <a:uLnTx/>
                <a:uFillTx/>
                <a:latin typeface="Söhne"/>
                <a:ea typeface="+mn-ea"/>
                <a:cs typeface="+mn-cs"/>
              </a:endParaRPr>
            </a:p>
          </p:txBody>
        </p:sp>
      </p:grpSp>
      <p:sp>
        <p:nvSpPr>
          <p:cNvPr id="83" name="Rectangle: Rounded Corners 82">
            <a:extLst>
              <a:ext uri="{FF2B5EF4-FFF2-40B4-BE49-F238E27FC236}">
                <a16:creationId xmlns:a16="http://schemas.microsoft.com/office/drawing/2014/main" id="{74639A8F-2794-3112-1CA1-174F74219792}"/>
              </a:ext>
            </a:extLst>
          </p:cNvPr>
          <p:cNvSpPr/>
          <p:nvPr/>
        </p:nvSpPr>
        <p:spPr>
          <a:xfrm>
            <a:off x="1678602" y="3551371"/>
            <a:ext cx="2751800" cy="30130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Söhne"/>
                <a:ea typeface="+mn-ea"/>
                <a:cs typeface="+mn-cs"/>
              </a:rPr>
              <a:t>Stakeholders</a:t>
            </a:r>
            <a:endParaRPr kumimoji="0" lang="nl-NL" sz="3599" b="1" i="0" u="none" strike="noStrike" kern="1200" cap="none" spc="0" normalizeH="0" baseline="0" noProof="0">
              <a:ln>
                <a:noFill/>
              </a:ln>
              <a:solidFill>
                <a:srgbClr val="000000"/>
              </a:solidFill>
              <a:effectLst/>
              <a:uLnTx/>
              <a:uFillTx/>
              <a:latin typeface="Söhne"/>
              <a:ea typeface="+mn-ea"/>
              <a:cs typeface="+mn-cs"/>
            </a:endParaRPr>
          </a:p>
        </p:txBody>
      </p:sp>
      <p:pic>
        <p:nvPicPr>
          <p:cNvPr id="85" name="Picture 84">
            <a:extLst>
              <a:ext uri="{FF2B5EF4-FFF2-40B4-BE49-F238E27FC236}">
                <a16:creationId xmlns:a16="http://schemas.microsoft.com/office/drawing/2014/main" id="{DDA840EF-3DC6-B2F9-62A7-EA0E10A550FA}"/>
              </a:ext>
            </a:extLst>
          </p:cNvPr>
          <p:cNvPicPr>
            <a:picLocks noChangeAspect="1"/>
          </p:cNvPicPr>
          <p:nvPr/>
        </p:nvPicPr>
        <p:blipFill>
          <a:blip r:embed="rId19"/>
          <a:stretch>
            <a:fillRect/>
          </a:stretch>
        </p:blipFill>
        <p:spPr>
          <a:xfrm>
            <a:off x="7314497" y="3141044"/>
            <a:ext cx="2279317" cy="2267978"/>
          </a:xfrm>
          <a:prstGeom prst="rect">
            <a:avLst/>
          </a:prstGeom>
        </p:spPr>
      </p:pic>
      <p:sp>
        <p:nvSpPr>
          <p:cNvPr id="86" name="Rectangle: Rounded Corners 85">
            <a:extLst>
              <a:ext uri="{FF2B5EF4-FFF2-40B4-BE49-F238E27FC236}">
                <a16:creationId xmlns:a16="http://schemas.microsoft.com/office/drawing/2014/main" id="{ACECAEBF-14F1-4220-240D-CDF16E4ACA97}"/>
              </a:ext>
            </a:extLst>
          </p:cNvPr>
          <p:cNvSpPr/>
          <p:nvPr/>
        </p:nvSpPr>
        <p:spPr>
          <a:xfrm>
            <a:off x="6853652" y="1702553"/>
            <a:ext cx="3993639" cy="30130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2399" b="1" i="0" u="none" strike="noStrike" kern="1200" cap="none" spc="0" normalizeH="0" baseline="0" noProof="0">
                <a:ln>
                  <a:noFill/>
                </a:ln>
                <a:solidFill>
                  <a:srgbClr val="000000"/>
                </a:solidFill>
                <a:effectLst/>
                <a:uLnTx/>
                <a:uFillTx/>
                <a:latin typeface="Söhne"/>
                <a:ea typeface="+mn-ea"/>
                <a:cs typeface="+mn-cs"/>
              </a:rPr>
              <a:t>01 Stakeholder investigation</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öhne"/>
                <a:ea typeface="+mn-ea"/>
                <a:cs typeface="+mn-cs"/>
              </a:rPr>
              <a:t>Who are all the stakeholders?</a:t>
            </a:r>
            <a:endParaRPr kumimoji="0" lang="nl-NL" sz="2399" b="0" i="0" u="none" strike="noStrike" kern="1200" cap="none" spc="0" normalizeH="0" baseline="0" noProof="0">
              <a:ln>
                <a:noFill/>
              </a:ln>
              <a:solidFill>
                <a:srgbClr val="000000"/>
              </a:solidFill>
              <a:effectLst/>
              <a:uLnTx/>
              <a:uFillTx/>
              <a:latin typeface="Söhne"/>
              <a:ea typeface="+mn-ea"/>
              <a:cs typeface="+mn-cs"/>
            </a:endParaRPr>
          </a:p>
        </p:txBody>
      </p:sp>
      <p:sp>
        <p:nvSpPr>
          <p:cNvPr id="87" name="Rectangle: Rounded Corners 86">
            <a:extLst>
              <a:ext uri="{FF2B5EF4-FFF2-40B4-BE49-F238E27FC236}">
                <a16:creationId xmlns:a16="http://schemas.microsoft.com/office/drawing/2014/main" id="{805A6B9E-4DAC-D689-4C3E-1BDD6B41B62D}"/>
              </a:ext>
            </a:extLst>
          </p:cNvPr>
          <p:cNvSpPr/>
          <p:nvPr/>
        </p:nvSpPr>
        <p:spPr>
          <a:xfrm>
            <a:off x="6853651" y="2647459"/>
            <a:ext cx="3993639" cy="30130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2399" b="1" i="0" u="none" strike="noStrike" kern="1200" cap="none" spc="0" normalizeH="0" baseline="0" noProof="0">
                <a:ln>
                  <a:noFill/>
                </a:ln>
                <a:solidFill>
                  <a:srgbClr val="000000"/>
                </a:solidFill>
                <a:effectLst/>
                <a:uLnTx/>
                <a:uFillTx/>
                <a:latin typeface="Söhne"/>
                <a:ea typeface="+mn-ea"/>
                <a:cs typeface="+mn-cs"/>
              </a:rPr>
              <a:t>02 Classify stakeholders</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000000"/>
                </a:solidFill>
                <a:effectLst/>
                <a:uLnTx/>
                <a:uFillTx/>
                <a:latin typeface="Söhne"/>
                <a:ea typeface="+mn-ea"/>
                <a:cs typeface="+mn-cs"/>
              </a:rPr>
              <a:t>Split stakeholders in </a:t>
            </a:r>
            <a:r>
              <a:rPr kumimoji="0" lang="nl-NL" sz="1400" b="1" i="0" u="none" strike="noStrike" kern="1200" cap="none" spc="0" normalizeH="0" baseline="0" noProof="0">
                <a:ln>
                  <a:noFill/>
                </a:ln>
                <a:solidFill>
                  <a:srgbClr val="000000"/>
                </a:solidFill>
                <a:effectLst/>
                <a:uLnTx/>
                <a:uFillTx/>
                <a:latin typeface="Söhne"/>
                <a:ea typeface="+mn-ea"/>
                <a:cs typeface="+mn-cs"/>
              </a:rPr>
              <a:t>Minor</a:t>
            </a:r>
            <a:r>
              <a:rPr kumimoji="0" lang="nl-NL" sz="1400" b="0" i="0" u="none" strike="noStrike" kern="1200" cap="none" spc="0" normalizeH="0" baseline="0" noProof="0">
                <a:ln>
                  <a:noFill/>
                </a:ln>
                <a:solidFill>
                  <a:srgbClr val="000000"/>
                </a:solidFill>
                <a:effectLst/>
                <a:uLnTx/>
                <a:uFillTx/>
                <a:latin typeface="Söhne"/>
                <a:ea typeface="+mn-ea"/>
                <a:cs typeface="+mn-cs"/>
              </a:rPr>
              <a:t>, </a:t>
            </a:r>
            <a:r>
              <a:rPr kumimoji="0" lang="nl-NL" sz="1400" b="1" i="0" u="none" strike="noStrike" kern="1200" cap="none" spc="0" normalizeH="0" baseline="0" noProof="0">
                <a:ln>
                  <a:noFill/>
                </a:ln>
                <a:solidFill>
                  <a:srgbClr val="000000"/>
                </a:solidFill>
                <a:effectLst/>
                <a:uLnTx/>
                <a:uFillTx/>
                <a:latin typeface="Söhne"/>
                <a:ea typeface="+mn-ea"/>
                <a:cs typeface="+mn-cs"/>
              </a:rPr>
              <a:t>Major</a:t>
            </a:r>
            <a:r>
              <a:rPr kumimoji="0" lang="nl-NL" sz="1400" b="0" i="0" u="none" strike="noStrike" kern="1200" cap="none" spc="0" normalizeH="0" baseline="0" noProof="0">
                <a:ln>
                  <a:noFill/>
                </a:ln>
                <a:solidFill>
                  <a:srgbClr val="000000"/>
                </a:solidFill>
                <a:effectLst/>
                <a:uLnTx/>
                <a:uFillTx/>
                <a:latin typeface="Söhne"/>
                <a:ea typeface="+mn-ea"/>
                <a:cs typeface="+mn-cs"/>
              </a:rPr>
              <a:t> and </a:t>
            </a:r>
            <a:r>
              <a:rPr kumimoji="0" lang="nl-NL" sz="1400" b="1" i="0" u="none" strike="noStrike" kern="1200" cap="none" spc="0" normalizeH="0" baseline="0" noProof="0">
                <a:ln>
                  <a:noFill/>
                </a:ln>
                <a:solidFill>
                  <a:srgbClr val="000000"/>
                </a:solidFill>
                <a:effectLst/>
                <a:uLnTx/>
                <a:uFillTx/>
                <a:latin typeface="Söhne"/>
                <a:ea typeface="+mn-ea"/>
                <a:cs typeface="+mn-cs"/>
              </a:rPr>
              <a:t>Critical</a:t>
            </a:r>
            <a:endParaRPr kumimoji="0" lang="nl-NL" sz="1400" b="0" i="0" u="none" strike="noStrike" kern="1200" cap="none" spc="0" normalizeH="0" baseline="0" noProof="0">
              <a:ln>
                <a:noFill/>
              </a:ln>
              <a:solidFill>
                <a:srgbClr val="000000"/>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1200" b="1" i="0" u="none" strike="noStrike" kern="1200" cap="none" spc="0" normalizeH="0" baseline="0" noProof="0">
              <a:ln>
                <a:noFill/>
              </a:ln>
              <a:solidFill>
                <a:srgbClr val="000000"/>
              </a:solidFill>
              <a:effectLst/>
              <a:uLnTx/>
              <a:uFillTx/>
              <a:latin typeface="Söhne"/>
              <a:ea typeface="+mn-ea"/>
              <a:cs typeface="+mn-cs"/>
            </a:endParaRPr>
          </a:p>
        </p:txBody>
      </p:sp>
      <p:sp>
        <p:nvSpPr>
          <p:cNvPr id="88" name="Rectangle: Rounded Corners 87">
            <a:extLst>
              <a:ext uri="{FF2B5EF4-FFF2-40B4-BE49-F238E27FC236}">
                <a16:creationId xmlns:a16="http://schemas.microsoft.com/office/drawing/2014/main" id="{7EDF768C-B2C0-8A2A-1C1B-BA3BCE427436}"/>
              </a:ext>
            </a:extLst>
          </p:cNvPr>
          <p:cNvSpPr/>
          <p:nvPr/>
        </p:nvSpPr>
        <p:spPr>
          <a:xfrm>
            <a:off x="6853651" y="5758198"/>
            <a:ext cx="3993639" cy="30130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2399" b="1" i="0" u="none" strike="noStrike" kern="1200" cap="none" spc="0" normalizeH="0" baseline="0" noProof="0" dirty="0">
                <a:ln>
                  <a:noFill/>
                </a:ln>
                <a:solidFill>
                  <a:srgbClr val="000000"/>
                </a:solidFill>
                <a:effectLst/>
                <a:uLnTx/>
                <a:uFillTx/>
                <a:latin typeface="Söhne"/>
                <a:ea typeface="+mn-ea"/>
                <a:cs typeface="+mn-cs"/>
              </a:rPr>
              <a:t>03 Gather viewpoints and compare inconsistencies</a:t>
            </a:r>
            <a:endParaRPr kumimoji="0" lang="nl-NL" sz="2399" b="1" i="0" u="none" strike="noStrike" kern="1200" cap="none" spc="0" normalizeH="0" baseline="0" noProof="0" dirty="0">
              <a:ln>
                <a:noFill/>
              </a:ln>
              <a:solidFill>
                <a:srgbClr val="000000"/>
              </a:solidFill>
              <a:effectLst/>
              <a:uLnTx/>
              <a:uFillTx/>
              <a:latin typeface="Söhne"/>
              <a:ea typeface="+mn-ea"/>
              <a:cs typeface="+mn-cs"/>
            </a:endParaRPr>
          </a:p>
        </p:txBody>
      </p:sp>
      <p:sp>
        <p:nvSpPr>
          <p:cNvPr id="8" name="Rectangle: Rounded Corners 7">
            <a:extLst>
              <a:ext uri="{FF2B5EF4-FFF2-40B4-BE49-F238E27FC236}">
                <a16:creationId xmlns:a16="http://schemas.microsoft.com/office/drawing/2014/main" id="{EA970E34-337D-A9FD-05C5-7D8BBF4D0C3B}"/>
              </a:ext>
            </a:extLst>
          </p:cNvPr>
          <p:cNvSpPr/>
          <p:nvPr/>
        </p:nvSpPr>
        <p:spPr>
          <a:xfrm rot="7597082">
            <a:off x="10859896" y="2408031"/>
            <a:ext cx="360000" cy="360000"/>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35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sp>
        <p:nvSpPr>
          <p:cNvPr id="25" name="Rectangle: Rounded Corners 24">
            <a:extLst>
              <a:ext uri="{FF2B5EF4-FFF2-40B4-BE49-F238E27FC236}">
                <a16:creationId xmlns:a16="http://schemas.microsoft.com/office/drawing/2014/main" id="{3A8FAC8D-AA65-1C70-F783-5F763D5B4FA4}"/>
              </a:ext>
            </a:extLst>
          </p:cNvPr>
          <p:cNvSpPr/>
          <p:nvPr/>
        </p:nvSpPr>
        <p:spPr>
          <a:xfrm rot="4550740">
            <a:off x="10472314" y="1823857"/>
            <a:ext cx="360000" cy="360000"/>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nl-NL" sz="35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sp>
        <p:nvSpPr>
          <p:cNvPr id="3" name="Oval 2">
            <a:extLst>
              <a:ext uri="{FF2B5EF4-FFF2-40B4-BE49-F238E27FC236}">
                <a16:creationId xmlns:a16="http://schemas.microsoft.com/office/drawing/2014/main" id="{656A3563-53B3-C767-776D-AC1DAD1785DB}"/>
              </a:ext>
            </a:extLst>
          </p:cNvPr>
          <p:cNvSpPr/>
          <p:nvPr/>
        </p:nvSpPr>
        <p:spPr>
          <a:xfrm>
            <a:off x="6420880" y="5426760"/>
            <a:ext cx="4318874" cy="98923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Slide Number Placeholder 9">
            <a:extLst>
              <a:ext uri="{FF2B5EF4-FFF2-40B4-BE49-F238E27FC236}">
                <a16:creationId xmlns:a16="http://schemas.microsoft.com/office/drawing/2014/main" id="{967334CA-641E-A912-362B-446A7E0E6DC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
        <p:nvSpPr>
          <p:cNvPr id="13" name="Oval 12">
            <a:extLst>
              <a:ext uri="{FF2B5EF4-FFF2-40B4-BE49-F238E27FC236}">
                <a16:creationId xmlns:a16="http://schemas.microsoft.com/office/drawing/2014/main" id="{29063A3B-2ECD-C3CB-A582-924D0AB530E7}"/>
              </a:ext>
            </a:extLst>
          </p:cNvPr>
          <p:cNvSpPr/>
          <p:nvPr/>
        </p:nvSpPr>
        <p:spPr>
          <a:xfrm>
            <a:off x="6469182" y="1386614"/>
            <a:ext cx="4318874" cy="98923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Oval 13">
            <a:extLst>
              <a:ext uri="{FF2B5EF4-FFF2-40B4-BE49-F238E27FC236}">
                <a16:creationId xmlns:a16="http://schemas.microsoft.com/office/drawing/2014/main" id="{8032EEA2-0A68-437C-0DCF-45D9CF33C9A0}"/>
              </a:ext>
            </a:extLst>
          </p:cNvPr>
          <p:cNvSpPr/>
          <p:nvPr/>
        </p:nvSpPr>
        <p:spPr>
          <a:xfrm>
            <a:off x="6469182" y="2197168"/>
            <a:ext cx="4318874" cy="98923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7607301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1"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CAA17064-B4AA-9770-087E-C8562FC31941}"/>
              </a:ext>
            </a:extLst>
          </p:cNvPr>
          <p:cNvSpPr/>
          <p:nvPr/>
        </p:nvSpPr>
        <p:spPr>
          <a:xfrm>
            <a:off x="2527352" y="2229367"/>
            <a:ext cx="4319355" cy="2267258"/>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999" b="1" i="0" u="none" strike="noStrike" kern="1200" cap="none" spc="0" normalizeH="0" baseline="0" noProof="0">
              <a:ln>
                <a:noFill/>
              </a:ln>
              <a:solidFill>
                <a:srgbClr val="201A59"/>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Source Analysis</a:t>
            </a:r>
          </a:p>
        </p:txBody>
      </p:sp>
      <p:sp>
        <p:nvSpPr>
          <p:cNvPr id="8" name="Rectangle: Rounded Corners 7">
            <a:extLst>
              <a:ext uri="{FF2B5EF4-FFF2-40B4-BE49-F238E27FC236}">
                <a16:creationId xmlns:a16="http://schemas.microsoft.com/office/drawing/2014/main" id="{EFFCCC03-6333-FED8-ED46-C4F19D66CA3B}"/>
              </a:ext>
            </a:extLst>
          </p:cNvPr>
          <p:cNvSpPr/>
          <p:nvPr/>
        </p:nvSpPr>
        <p:spPr>
          <a:xfrm>
            <a:off x="2861146" y="2922374"/>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Requirement</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Analysis</a:t>
            </a:r>
          </a:p>
        </p:txBody>
      </p:sp>
      <p:sp>
        <p:nvSpPr>
          <p:cNvPr id="9" name="Rectangle: Rounded Corners 8">
            <a:extLst>
              <a:ext uri="{FF2B5EF4-FFF2-40B4-BE49-F238E27FC236}">
                <a16:creationId xmlns:a16="http://schemas.microsoft.com/office/drawing/2014/main" id="{E44358D9-2605-E6A1-DCC1-198C44AC5775}"/>
              </a:ext>
            </a:extLst>
          </p:cNvPr>
          <p:cNvSpPr/>
          <p:nvPr/>
        </p:nvSpPr>
        <p:spPr>
          <a:xfrm>
            <a:off x="4861823" y="2926348"/>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Conflict Resolution</a:t>
            </a:r>
          </a:p>
        </p:txBody>
      </p:sp>
      <p:cxnSp>
        <p:nvCxnSpPr>
          <p:cNvPr id="17" name="Straight Arrow Connector 16">
            <a:extLst>
              <a:ext uri="{FF2B5EF4-FFF2-40B4-BE49-F238E27FC236}">
                <a16:creationId xmlns:a16="http://schemas.microsoft.com/office/drawing/2014/main" id="{BA1ACAF3-7015-A093-D2D3-865F3F738C34}"/>
              </a:ext>
            </a:extLst>
          </p:cNvPr>
          <p:cNvCxnSpPr>
            <a:cxnSpLocks/>
            <a:stCxn id="7" idx="3"/>
            <a:endCxn id="3" idx="1"/>
          </p:cNvCxnSpPr>
          <p:nvPr/>
        </p:nvCxnSpPr>
        <p:spPr>
          <a:xfrm>
            <a:off x="2102733"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285EE59-F481-3754-C7CE-EEBFE72DCBBD}"/>
              </a:ext>
            </a:extLst>
          </p:cNvPr>
          <p:cNvCxnSpPr>
            <a:cxnSpLocks/>
            <a:stCxn id="8" idx="3"/>
            <a:endCxn id="9" idx="1"/>
          </p:cNvCxnSpPr>
          <p:nvPr/>
        </p:nvCxnSpPr>
        <p:spPr>
          <a:xfrm>
            <a:off x="4404236" y="3606274"/>
            <a:ext cx="457587" cy="3974"/>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67" name="Rectangle: Rounded Corners 66">
            <a:extLst>
              <a:ext uri="{FF2B5EF4-FFF2-40B4-BE49-F238E27FC236}">
                <a16:creationId xmlns:a16="http://schemas.microsoft.com/office/drawing/2014/main" id="{7523C048-020F-F209-B0AC-02B55638D6E2}"/>
              </a:ext>
            </a:extLst>
          </p:cNvPr>
          <p:cNvSpPr/>
          <p:nvPr/>
        </p:nvSpPr>
        <p:spPr>
          <a:xfrm>
            <a:off x="3767800" y="2361252"/>
            <a:ext cx="1765872" cy="43193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Elicitation</a:t>
            </a:r>
          </a:p>
        </p:txBody>
      </p: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9B965ABC-82A8-AF06-2934-6D9E800DD106}"/>
              </a:ext>
            </a:extLst>
          </p:cNvPr>
          <p:cNvSpPr>
            <a:spLocks noGrp="1"/>
          </p:cNvSpPr>
          <p:nvPr>
            <p:ph type="sldNum" sz="quarter" idx="12"/>
          </p:nvPr>
        </p:nvSpPr>
        <p:spPr/>
        <p:txBody>
          <a:bodyPr/>
          <a:lstStyle/>
          <a:p>
            <a:fld id="{1336C48C-F87C-4E4B-81EF-5027B17D1F61}" type="slidenum">
              <a:rPr lang="nl-NL" noProof="1" smtClean="0"/>
              <a:pPr/>
              <a:t>15</a:t>
            </a:fld>
            <a:endParaRPr lang="nl-NL" noProof="1"/>
          </a:p>
        </p:txBody>
      </p:sp>
    </p:spTree>
    <p:extLst>
      <p:ext uri="{BB962C8B-B14F-4D97-AF65-F5344CB8AC3E}">
        <p14:creationId xmlns:p14="http://schemas.microsoft.com/office/powerpoint/2010/main" val="36495767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67">
                                            <p:txEl>
                                              <p:pRg st="0" end="0"/>
                                            </p:txEl>
                                          </p:spTgt>
                                        </p:tgtEl>
                                        <p:attrNameLst>
                                          <p:attrName>style.visibility</p:attrName>
                                        </p:attrNameLst>
                                      </p:cBhvr>
                                      <p:to>
                                        <p:strVal val="visible"/>
                                      </p:to>
                                    </p:set>
                                    <p:animEffect transition="in" filter="fade">
                                      <p:cBhvr>
                                        <p:cTn id="10" dur="500"/>
                                        <p:tgtEl>
                                          <p:spTgt spid="6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fade">
                                      <p:cBhvr>
                                        <p:cTn id="13" dur="500"/>
                                        <p:tgtEl>
                                          <p:spTgt spid="6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67" grpId="0"/>
      <p:bldP spid="67" grpI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108AEFCA-655A-C739-1C59-A56432B93C09}"/>
              </a:ext>
            </a:extLst>
          </p:cNvPr>
          <p:cNvSpPr/>
          <p:nvPr/>
        </p:nvSpPr>
        <p:spPr>
          <a:xfrm>
            <a:off x="588822" y="2938678"/>
            <a:ext cx="11014356" cy="7918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srgbClr val="252259"/>
                </a:solidFill>
                <a:effectLst/>
                <a:uLnTx/>
                <a:uFillTx/>
                <a:latin typeface="Söhne"/>
                <a:ea typeface="+mn-ea"/>
                <a:cs typeface="+mn-cs"/>
              </a:rPr>
              <a:t>The effort expended by the Requirements Engineer to turn implicit </a:t>
            </a:r>
            <a:r>
              <a:rPr kumimoji="0" lang="en-US" sz="3599" b="1" i="0" u="none" strike="noStrike" kern="1200" cap="none" spc="0" normalizeH="0" baseline="0" noProof="0">
                <a:ln>
                  <a:noFill/>
                </a:ln>
                <a:solidFill>
                  <a:srgbClr val="F19100"/>
                </a:solidFill>
                <a:effectLst/>
                <a:uLnTx/>
                <a:uFillTx/>
                <a:latin typeface="Söhne"/>
                <a:ea typeface="+mn-ea"/>
                <a:cs typeface="+mn-cs"/>
              </a:rPr>
              <a:t>desires</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demands</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wishes</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needs</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expectations</a:t>
            </a:r>
          </a:p>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en-US" sz="3599" b="1" i="1" u="none" strike="noStrike" kern="1200" cap="none" spc="0" normalizeH="0" baseline="0" noProof="0">
              <a:ln>
                <a:noFill/>
              </a:ln>
              <a:solidFill>
                <a:srgbClr val="F19100"/>
              </a:solidFill>
              <a:effectLst/>
              <a:uLnTx/>
              <a:uFillTx/>
              <a:latin typeface="Söhne"/>
              <a:ea typeface="+mn-ea"/>
              <a:cs typeface="+mn-cs"/>
            </a:endParaRP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1" u="none" strike="noStrike" kern="1200" cap="none" spc="0" normalizeH="0" baseline="0" noProof="0">
                <a:ln>
                  <a:noFill/>
                </a:ln>
                <a:solidFill>
                  <a:srgbClr val="252259"/>
                </a:solidFill>
                <a:effectLst/>
                <a:uLnTx/>
                <a:uFillTx/>
                <a:latin typeface="Söhne"/>
                <a:ea typeface="+mn-ea"/>
                <a:cs typeface="+mn-cs"/>
              </a:rPr>
              <a:t>- which until now were hidden in their sources -</a:t>
            </a:r>
          </a:p>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en-US" sz="3599" b="1" i="1" u="none" strike="noStrike" kern="1200" cap="none" spc="0" normalizeH="0" baseline="0" noProof="0">
              <a:ln>
                <a:noFill/>
              </a:ln>
              <a:solidFill>
                <a:srgbClr val="252259"/>
              </a:solidFill>
              <a:effectLst/>
              <a:uLnTx/>
              <a:uFillTx/>
              <a:latin typeface="Söhne"/>
              <a:ea typeface="+mn-ea"/>
              <a:cs typeface="+mn-cs"/>
            </a:endParaRP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a:ln>
                  <a:noFill/>
                </a:ln>
                <a:solidFill>
                  <a:srgbClr val="252259"/>
                </a:solidFill>
                <a:effectLst/>
                <a:uLnTx/>
                <a:uFillTx/>
                <a:latin typeface="Söhne"/>
                <a:ea typeface="+mn-ea"/>
                <a:cs typeface="+mn-cs"/>
              </a:rPr>
              <a:t>into </a:t>
            </a:r>
            <a:r>
              <a:rPr kumimoji="0" lang="en-US" sz="3599" b="1" i="0" u="none" strike="noStrike" kern="1200" cap="none" spc="0" normalizeH="0" baseline="0" noProof="0">
                <a:ln>
                  <a:noFill/>
                </a:ln>
                <a:solidFill>
                  <a:srgbClr val="F19100"/>
                </a:solidFill>
                <a:effectLst/>
                <a:uLnTx/>
                <a:uFillTx/>
                <a:latin typeface="Söhne"/>
                <a:ea typeface="+mn-ea"/>
                <a:cs typeface="+mn-cs"/>
              </a:rPr>
              <a:t>explicit</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understandable</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none" strike="noStrike" kern="1200" cap="none" spc="0" normalizeH="0" baseline="0" noProof="0">
                <a:ln>
                  <a:noFill/>
                </a:ln>
                <a:solidFill>
                  <a:srgbClr val="F19100"/>
                </a:solidFill>
                <a:effectLst/>
                <a:uLnTx/>
                <a:uFillTx/>
                <a:latin typeface="Söhne"/>
                <a:ea typeface="+mn-ea"/>
                <a:cs typeface="+mn-cs"/>
              </a:rPr>
              <a:t>recognizable</a:t>
            </a:r>
            <a:r>
              <a:rPr kumimoji="0" lang="en-US" sz="3599" b="1" i="0" u="none" strike="noStrike" kern="1200" cap="none" spc="0" normalizeH="0" baseline="0" noProof="0">
                <a:ln>
                  <a:noFill/>
                </a:ln>
                <a:solidFill>
                  <a:srgbClr val="252259"/>
                </a:solidFill>
                <a:effectLst/>
                <a:uLnTx/>
                <a:uFillTx/>
                <a:latin typeface="Söhne"/>
                <a:ea typeface="+mn-ea"/>
                <a:cs typeface="+mn-cs"/>
              </a:rPr>
              <a:t>, and </a:t>
            </a:r>
            <a:r>
              <a:rPr kumimoji="0" lang="en-US" sz="3599" b="1" i="0" u="none" strike="noStrike" kern="1200" cap="none" spc="0" normalizeH="0" baseline="0" noProof="0">
                <a:ln>
                  <a:noFill/>
                </a:ln>
                <a:solidFill>
                  <a:srgbClr val="F19100"/>
                </a:solidFill>
                <a:effectLst/>
                <a:uLnTx/>
                <a:uFillTx/>
                <a:latin typeface="Söhne"/>
                <a:ea typeface="+mn-ea"/>
                <a:cs typeface="+mn-cs"/>
              </a:rPr>
              <a:t>verifiable</a:t>
            </a:r>
            <a:r>
              <a:rPr kumimoji="0" lang="en-US" sz="3599" b="1" i="0" u="none" strike="noStrike" kern="1200" cap="none" spc="0" normalizeH="0" baseline="0" noProof="0">
                <a:ln>
                  <a:noFill/>
                </a:ln>
                <a:solidFill>
                  <a:srgbClr val="252259"/>
                </a:solidFill>
                <a:effectLst/>
                <a:uLnTx/>
                <a:uFillTx/>
                <a:latin typeface="Söhne"/>
                <a:ea typeface="+mn-ea"/>
                <a:cs typeface="+mn-cs"/>
              </a:rPr>
              <a:t> </a:t>
            </a:r>
            <a:r>
              <a:rPr kumimoji="0" lang="en-US" sz="3599" b="1" i="0" u="sng" strike="noStrike" kern="1200" cap="none" spc="0" normalizeH="0" baseline="0" noProof="0">
                <a:ln>
                  <a:noFill/>
                </a:ln>
                <a:solidFill>
                  <a:srgbClr val="252259"/>
                </a:solidFill>
                <a:effectLst/>
                <a:uLnTx/>
                <a:uFillTx/>
                <a:latin typeface="Söhne"/>
                <a:ea typeface="+mn-ea"/>
                <a:cs typeface="+mn-cs"/>
              </a:rPr>
              <a:t>requirements</a:t>
            </a:r>
            <a:endParaRPr kumimoji="0" lang="en-US" sz="3599" b="1" i="0" u="none" strike="noStrike" kern="1200" cap="none" spc="0" normalizeH="0" baseline="0" noProof="0">
              <a:ln>
                <a:noFill/>
              </a:ln>
              <a:solidFill>
                <a:srgbClr val="252259"/>
              </a:solidFill>
              <a:effectLst/>
              <a:uLnTx/>
              <a:uFillTx/>
              <a:latin typeface="Söhne"/>
              <a:ea typeface="+mn-ea"/>
              <a:cs typeface="+mn-cs"/>
            </a:endParaRPr>
          </a:p>
        </p:txBody>
      </p:sp>
      <p:sp>
        <p:nvSpPr>
          <p:cNvPr id="2" name="Slide Number Placeholder 1">
            <a:extLst>
              <a:ext uri="{FF2B5EF4-FFF2-40B4-BE49-F238E27FC236}">
                <a16:creationId xmlns:a16="http://schemas.microsoft.com/office/drawing/2014/main" id="{A02A5312-A517-BF8E-74FC-8EADFBBDDD3B}"/>
              </a:ext>
            </a:extLst>
          </p:cNvPr>
          <p:cNvSpPr>
            <a:spLocks noGrp="1"/>
          </p:cNvSpPr>
          <p:nvPr>
            <p:ph type="sldNum" sz="quarter" idx="12"/>
          </p:nvPr>
        </p:nvSpPr>
        <p:spPr/>
        <p:txBody>
          <a:bodyPr/>
          <a:lstStyle/>
          <a:p>
            <a:fld id="{1336C48C-F87C-4E4B-81EF-5027B17D1F61}" type="slidenum">
              <a:rPr lang="nl-NL" noProof="1" smtClean="0"/>
              <a:pPr/>
              <a:t>16</a:t>
            </a:fld>
            <a:endParaRPr lang="nl-NL" noProof="1"/>
          </a:p>
        </p:txBody>
      </p:sp>
    </p:spTree>
    <p:extLst>
      <p:ext uri="{BB962C8B-B14F-4D97-AF65-F5344CB8AC3E}">
        <p14:creationId xmlns:p14="http://schemas.microsoft.com/office/powerpoint/2010/main" val="134402544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1002D9-5865-59CA-7FED-F09DC18F08E0}"/>
              </a:ext>
            </a:extLst>
          </p:cNvPr>
          <p:cNvSpPr/>
          <p:nvPr/>
        </p:nvSpPr>
        <p:spPr>
          <a:xfrm>
            <a:off x="120892" y="6380559"/>
            <a:ext cx="1799731" cy="359946"/>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0265E965-2657-A9C0-865A-036A3B479A07}"/>
              </a:ext>
            </a:extLst>
          </p:cNvPr>
          <p:cNvSpPr/>
          <p:nvPr/>
        </p:nvSpPr>
        <p:spPr>
          <a:xfrm>
            <a:off x="11229536" y="261473"/>
            <a:ext cx="841572" cy="64790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 name="Rectangle: Rounded Corners 1">
            <a:extLst>
              <a:ext uri="{FF2B5EF4-FFF2-40B4-BE49-F238E27FC236}">
                <a16:creationId xmlns:a16="http://schemas.microsoft.com/office/drawing/2014/main" id="{F798302E-A53C-B01B-E4A8-1F25D040C9D3}"/>
              </a:ext>
            </a:extLst>
          </p:cNvPr>
          <p:cNvSpPr/>
          <p:nvPr/>
        </p:nvSpPr>
        <p:spPr>
          <a:xfrm>
            <a:off x="696806" y="549430"/>
            <a:ext cx="10798388" cy="5831129"/>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067320A2-18B9-E929-873E-4A5B8DCAB298}"/>
              </a:ext>
            </a:extLst>
          </p:cNvPr>
          <p:cNvSpPr/>
          <p:nvPr/>
        </p:nvSpPr>
        <p:spPr>
          <a:xfrm>
            <a:off x="830439" y="4402586"/>
            <a:ext cx="10531123" cy="1739194"/>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28474260-CA1D-62BD-E3D8-53688019A046}"/>
              </a:ext>
            </a:extLst>
          </p:cNvPr>
          <p:cNvSpPr/>
          <p:nvPr/>
        </p:nvSpPr>
        <p:spPr>
          <a:xfrm>
            <a:off x="949456" y="4623136"/>
            <a:ext cx="5091604" cy="1325488"/>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97F0D86D-B3E3-6AF8-2128-92E93C300DDD}"/>
              </a:ext>
            </a:extLst>
          </p:cNvPr>
          <p:cNvSpPr/>
          <p:nvPr/>
        </p:nvSpPr>
        <p:spPr>
          <a:xfrm>
            <a:off x="6177636" y="4623136"/>
            <a:ext cx="5051900" cy="1325488"/>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704F1C14-A532-1642-81BB-D05CBA2FB768}"/>
              </a:ext>
            </a:extLst>
          </p:cNvPr>
          <p:cNvSpPr/>
          <p:nvPr/>
        </p:nvSpPr>
        <p:spPr>
          <a:xfrm>
            <a:off x="845014" y="837387"/>
            <a:ext cx="10501974" cy="3311506"/>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Rounded Corners 3">
            <a:extLst>
              <a:ext uri="{FF2B5EF4-FFF2-40B4-BE49-F238E27FC236}">
                <a16:creationId xmlns:a16="http://schemas.microsoft.com/office/drawing/2014/main" id="{763161E1-32B5-C241-25A4-4693AEDD3343}"/>
              </a:ext>
            </a:extLst>
          </p:cNvPr>
          <p:cNvSpPr/>
          <p:nvPr/>
        </p:nvSpPr>
        <p:spPr>
          <a:xfrm>
            <a:off x="984763" y="1129927"/>
            <a:ext cx="2462058" cy="2794953"/>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Rounded Corners 8">
            <a:extLst>
              <a:ext uri="{FF2B5EF4-FFF2-40B4-BE49-F238E27FC236}">
                <a16:creationId xmlns:a16="http://schemas.microsoft.com/office/drawing/2014/main" id="{634A9246-742E-4423-17CF-DD564140DD77}"/>
              </a:ext>
            </a:extLst>
          </p:cNvPr>
          <p:cNvSpPr/>
          <p:nvPr/>
        </p:nvSpPr>
        <p:spPr>
          <a:xfrm>
            <a:off x="3579002" y="1129927"/>
            <a:ext cx="2462058" cy="2794953"/>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Rounded Corners 9">
            <a:extLst>
              <a:ext uri="{FF2B5EF4-FFF2-40B4-BE49-F238E27FC236}">
                <a16:creationId xmlns:a16="http://schemas.microsoft.com/office/drawing/2014/main" id="{98A2B8D5-5412-DCBA-08B8-15CACB7D4E57}"/>
              </a:ext>
            </a:extLst>
          </p:cNvPr>
          <p:cNvSpPr/>
          <p:nvPr/>
        </p:nvSpPr>
        <p:spPr>
          <a:xfrm>
            <a:off x="6173240" y="1129927"/>
            <a:ext cx="2462058" cy="2794953"/>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Rounded Corners 10">
            <a:extLst>
              <a:ext uri="{FF2B5EF4-FFF2-40B4-BE49-F238E27FC236}">
                <a16:creationId xmlns:a16="http://schemas.microsoft.com/office/drawing/2014/main" id="{D487C810-9166-E18F-1CC6-E7810A85ABAB}"/>
              </a:ext>
            </a:extLst>
          </p:cNvPr>
          <p:cNvSpPr/>
          <p:nvPr/>
        </p:nvSpPr>
        <p:spPr>
          <a:xfrm>
            <a:off x="8767478" y="1129927"/>
            <a:ext cx="2462058" cy="2794953"/>
          </a:xfrm>
          <a:prstGeom prst="roundRect">
            <a:avLst>
              <a:gd name="adj" fmla="val 4125"/>
            </a:avLst>
          </a:prstGeom>
          <a:noFill/>
          <a:ln w="28575">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33C7EE89-C967-BB02-08DD-B553322237B6}"/>
              </a:ext>
            </a:extLst>
          </p:cNvPr>
          <p:cNvSpPr/>
          <p:nvPr/>
        </p:nvSpPr>
        <p:spPr>
          <a:xfrm>
            <a:off x="1020758" y="377990"/>
            <a:ext cx="2051694"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FFFFFF">
                    <a:lumMod val="65000"/>
                  </a:srgbClr>
                </a:solidFill>
                <a:effectLst/>
                <a:uLnTx/>
                <a:uFillTx/>
                <a:latin typeface="Söhne"/>
                <a:ea typeface="+mn-ea"/>
                <a:cs typeface="+mn-cs"/>
              </a:rPr>
              <a:t>Elicitation Techniques</a:t>
            </a:r>
          </a:p>
        </p:txBody>
      </p:sp>
      <p:sp>
        <p:nvSpPr>
          <p:cNvPr id="17" name="Rectangle 16">
            <a:extLst>
              <a:ext uri="{FF2B5EF4-FFF2-40B4-BE49-F238E27FC236}">
                <a16:creationId xmlns:a16="http://schemas.microsoft.com/office/drawing/2014/main" id="{E0DD48E5-8CB7-AB50-3822-5F46BFE78947}"/>
              </a:ext>
            </a:extLst>
          </p:cNvPr>
          <p:cNvSpPr/>
          <p:nvPr/>
        </p:nvSpPr>
        <p:spPr>
          <a:xfrm>
            <a:off x="1020758" y="663655"/>
            <a:ext cx="971855"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Gathering</a:t>
            </a:r>
          </a:p>
        </p:txBody>
      </p:sp>
      <p:sp>
        <p:nvSpPr>
          <p:cNvPr id="18" name="Rectangle 17">
            <a:extLst>
              <a:ext uri="{FF2B5EF4-FFF2-40B4-BE49-F238E27FC236}">
                <a16:creationId xmlns:a16="http://schemas.microsoft.com/office/drawing/2014/main" id="{28E443A8-0533-6A84-F6A2-130A56A89E01}"/>
              </a:ext>
            </a:extLst>
          </p:cNvPr>
          <p:cNvSpPr/>
          <p:nvPr/>
        </p:nvSpPr>
        <p:spPr>
          <a:xfrm>
            <a:off x="2157231" y="981366"/>
            <a:ext cx="1115777"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Questioning</a:t>
            </a:r>
          </a:p>
        </p:txBody>
      </p:sp>
      <p:sp>
        <p:nvSpPr>
          <p:cNvPr id="19" name="Rectangle 18">
            <a:extLst>
              <a:ext uri="{FF2B5EF4-FFF2-40B4-BE49-F238E27FC236}">
                <a16:creationId xmlns:a16="http://schemas.microsoft.com/office/drawing/2014/main" id="{C20B6A53-CAAC-2B2D-2376-19955670F5AD}"/>
              </a:ext>
            </a:extLst>
          </p:cNvPr>
          <p:cNvSpPr/>
          <p:nvPr/>
        </p:nvSpPr>
        <p:spPr>
          <a:xfrm>
            <a:off x="4672627" y="981366"/>
            <a:ext cx="1223242"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Collaboration</a:t>
            </a:r>
          </a:p>
        </p:txBody>
      </p:sp>
      <p:sp>
        <p:nvSpPr>
          <p:cNvPr id="20" name="Rectangle 19">
            <a:extLst>
              <a:ext uri="{FF2B5EF4-FFF2-40B4-BE49-F238E27FC236}">
                <a16:creationId xmlns:a16="http://schemas.microsoft.com/office/drawing/2014/main" id="{10A1C9F8-1CCD-BEC6-06EF-F051A17A9E9E}"/>
              </a:ext>
            </a:extLst>
          </p:cNvPr>
          <p:cNvSpPr/>
          <p:nvPr/>
        </p:nvSpPr>
        <p:spPr>
          <a:xfrm>
            <a:off x="7338854" y="981366"/>
            <a:ext cx="1117379"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Observation</a:t>
            </a:r>
          </a:p>
        </p:txBody>
      </p:sp>
      <p:sp>
        <p:nvSpPr>
          <p:cNvPr id="21" name="Rectangle 20">
            <a:extLst>
              <a:ext uri="{FF2B5EF4-FFF2-40B4-BE49-F238E27FC236}">
                <a16:creationId xmlns:a16="http://schemas.microsoft.com/office/drawing/2014/main" id="{AC973F93-E4AB-A1B9-5481-ADBA2906A480}"/>
              </a:ext>
            </a:extLst>
          </p:cNvPr>
          <p:cNvSpPr/>
          <p:nvPr/>
        </p:nvSpPr>
        <p:spPr>
          <a:xfrm>
            <a:off x="9807941" y="981366"/>
            <a:ext cx="1255317"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Artifact-based</a:t>
            </a:r>
          </a:p>
        </p:txBody>
      </p:sp>
      <p:sp>
        <p:nvSpPr>
          <p:cNvPr id="22" name="Rectangle 21">
            <a:extLst>
              <a:ext uri="{FF2B5EF4-FFF2-40B4-BE49-F238E27FC236}">
                <a16:creationId xmlns:a16="http://schemas.microsoft.com/office/drawing/2014/main" id="{64037F49-6EA9-7771-C8F0-3F20382F8931}"/>
              </a:ext>
            </a:extLst>
          </p:cNvPr>
          <p:cNvSpPr/>
          <p:nvPr/>
        </p:nvSpPr>
        <p:spPr>
          <a:xfrm>
            <a:off x="1020758" y="4203750"/>
            <a:ext cx="2051695"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Design &amp; idea-generating</a:t>
            </a:r>
          </a:p>
        </p:txBody>
      </p:sp>
      <p:sp>
        <p:nvSpPr>
          <p:cNvPr id="23" name="Rectangle 22">
            <a:extLst>
              <a:ext uri="{FF2B5EF4-FFF2-40B4-BE49-F238E27FC236}">
                <a16:creationId xmlns:a16="http://schemas.microsoft.com/office/drawing/2014/main" id="{46E6B6D3-D132-ABF1-5032-8E87EBF7AEF4}"/>
              </a:ext>
            </a:extLst>
          </p:cNvPr>
          <p:cNvSpPr/>
          <p:nvPr/>
        </p:nvSpPr>
        <p:spPr>
          <a:xfrm>
            <a:off x="4857015" y="4460083"/>
            <a:ext cx="981635"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Creativity</a:t>
            </a:r>
          </a:p>
        </p:txBody>
      </p:sp>
      <p:sp>
        <p:nvSpPr>
          <p:cNvPr id="24" name="Rectangle 23">
            <a:extLst>
              <a:ext uri="{FF2B5EF4-FFF2-40B4-BE49-F238E27FC236}">
                <a16:creationId xmlns:a16="http://schemas.microsoft.com/office/drawing/2014/main" id="{181823A9-9E1D-4425-4727-08A5BC6F1F8D}"/>
              </a:ext>
            </a:extLst>
          </p:cNvPr>
          <p:cNvSpPr/>
          <p:nvPr/>
        </p:nvSpPr>
        <p:spPr>
          <a:xfrm>
            <a:off x="10343366" y="4436850"/>
            <a:ext cx="719893" cy="33255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FFFFFF">
                    <a:lumMod val="65000"/>
                  </a:srgbClr>
                </a:solidFill>
                <a:effectLst/>
                <a:uLnTx/>
                <a:uFillTx/>
                <a:latin typeface="Söhne"/>
                <a:ea typeface="+mn-ea"/>
                <a:cs typeface="+mn-cs"/>
              </a:rPr>
              <a:t>Design</a:t>
            </a:r>
          </a:p>
        </p:txBody>
      </p:sp>
      <p:sp>
        <p:nvSpPr>
          <p:cNvPr id="25" name="Rectangle: Rounded Corners 24">
            <a:extLst>
              <a:ext uri="{FF2B5EF4-FFF2-40B4-BE49-F238E27FC236}">
                <a16:creationId xmlns:a16="http://schemas.microsoft.com/office/drawing/2014/main" id="{FA98DFE2-B9CA-F921-8482-D4998CD17B8F}"/>
              </a:ext>
            </a:extLst>
          </p:cNvPr>
          <p:cNvSpPr/>
          <p:nvPr/>
        </p:nvSpPr>
        <p:spPr>
          <a:xfrm>
            <a:off x="1186339" y="1756116"/>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Interview</a:t>
            </a:r>
          </a:p>
        </p:txBody>
      </p:sp>
      <p:sp>
        <p:nvSpPr>
          <p:cNvPr id="27" name="Rectangle: Rounded Corners 26">
            <a:extLst>
              <a:ext uri="{FF2B5EF4-FFF2-40B4-BE49-F238E27FC236}">
                <a16:creationId xmlns:a16="http://schemas.microsoft.com/office/drawing/2014/main" id="{4871155D-D809-D7A8-2E58-7B2FA6F21854}"/>
              </a:ext>
            </a:extLst>
          </p:cNvPr>
          <p:cNvSpPr/>
          <p:nvPr/>
        </p:nvSpPr>
        <p:spPr>
          <a:xfrm>
            <a:off x="1186339" y="263711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Questionnaire</a:t>
            </a:r>
          </a:p>
        </p:txBody>
      </p:sp>
      <p:sp>
        <p:nvSpPr>
          <p:cNvPr id="28" name="Rectangle: Rounded Corners 27">
            <a:extLst>
              <a:ext uri="{FF2B5EF4-FFF2-40B4-BE49-F238E27FC236}">
                <a16:creationId xmlns:a16="http://schemas.microsoft.com/office/drawing/2014/main" id="{A3EC2BB9-551E-2384-7BDF-7DD4BEC01E4D}"/>
              </a:ext>
            </a:extLst>
          </p:cNvPr>
          <p:cNvSpPr/>
          <p:nvPr/>
        </p:nvSpPr>
        <p:spPr>
          <a:xfrm>
            <a:off x="3761610" y="1756116"/>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Workshops</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9" name="Rectangle: Rounded Corners 28">
            <a:extLst>
              <a:ext uri="{FF2B5EF4-FFF2-40B4-BE49-F238E27FC236}">
                <a16:creationId xmlns:a16="http://schemas.microsoft.com/office/drawing/2014/main" id="{945CAD69-77DA-CA5F-2F97-5727DFF5C12C}"/>
              </a:ext>
            </a:extLst>
          </p:cNvPr>
          <p:cNvSpPr/>
          <p:nvPr/>
        </p:nvSpPr>
        <p:spPr>
          <a:xfrm>
            <a:off x="3761610" y="263711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Crowd-based RE</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Rounded Corners 29">
            <a:extLst>
              <a:ext uri="{FF2B5EF4-FFF2-40B4-BE49-F238E27FC236}">
                <a16:creationId xmlns:a16="http://schemas.microsoft.com/office/drawing/2014/main" id="{78559704-E3F2-F7EE-0662-512C3DF387D9}"/>
              </a:ext>
            </a:extLst>
          </p:cNvPr>
          <p:cNvSpPr/>
          <p:nvPr/>
        </p:nvSpPr>
        <p:spPr>
          <a:xfrm>
            <a:off x="6368545" y="1756116"/>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Field observation</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1" name="Rectangle: Rounded Corners 30">
            <a:extLst>
              <a:ext uri="{FF2B5EF4-FFF2-40B4-BE49-F238E27FC236}">
                <a16:creationId xmlns:a16="http://schemas.microsoft.com/office/drawing/2014/main" id="{38DACF47-3BBD-C71A-A8C7-2204FF4123D3}"/>
              </a:ext>
            </a:extLst>
          </p:cNvPr>
          <p:cNvSpPr/>
          <p:nvPr/>
        </p:nvSpPr>
        <p:spPr>
          <a:xfrm>
            <a:off x="6368545" y="263711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Apprenticing</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Rounded Corners 31">
            <a:extLst>
              <a:ext uri="{FF2B5EF4-FFF2-40B4-BE49-F238E27FC236}">
                <a16:creationId xmlns:a16="http://schemas.microsoft.com/office/drawing/2014/main" id="{A2095B60-F786-F1C2-092C-5456958885E7}"/>
              </a:ext>
            </a:extLst>
          </p:cNvPr>
          <p:cNvSpPr/>
          <p:nvPr/>
        </p:nvSpPr>
        <p:spPr>
          <a:xfrm>
            <a:off x="8975570" y="2187185"/>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Feedback analysis</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F9B776E-48DF-99D1-CCAE-EF0FAE7A0180}"/>
              </a:ext>
            </a:extLst>
          </p:cNvPr>
          <p:cNvSpPr/>
          <p:nvPr/>
        </p:nvSpPr>
        <p:spPr>
          <a:xfrm>
            <a:off x="8975570" y="3052752"/>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Reuse of </a:t>
            </a:r>
            <a:r>
              <a:rPr kumimoji="0" lang="nl-NL" sz="2099" b="0" i="0" u="none" strike="noStrike" kern="1200" cap="none" spc="0" normalizeH="0" baseline="0" noProof="0" err="1">
                <a:ln>
                  <a:noFill/>
                </a:ln>
                <a:solidFill>
                  <a:srgbClr val="0C0C0C"/>
                </a:solidFill>
                <a:effectLst/>
                <a:uLnTx/>
                <a:uFillTx/>
                <a:latin typeface="Söhne"/>
                <a:ea typeface="+mn-ea"/>
                <a:cs typeface="+mn-cs"/>
              </a:rPr>
              <a:t>requirements</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Rounded Corners 33">
            <a:extLst>
              <a:ext uri="{FF2B5EF4-FFF2-40B4-BE49-F238E27FC236}">
                <a16:creationId xmlns:a16="http://schemas.microsoft.com/office/drawing/2014/main" id="{0B3797C2-6C6A-D3DF-9565-1A437C3A23E2}"/>
              </a:ext>
            </a:extLst>
          </p:cNvPr>
          <p:cNvSpPr/>
          <p:nvPr/>
        </p:nvSpPr>
        <p:spPr>
          <a:xfrm>
            <a:off x="8975570" y="1341583"/>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System archaeology</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Rounded Corners 34">
            <a:extLst>
              <a:ext uri="{FF2B5EF4-FFF2-40B4-BE49-F238E27FC236}">
                <a16:creationId xmlns:a16="http://schemas.microsoft.com/office/drawing/2014/main" id="{ED12F68B-7ACD-115E-5247-120A2CF3BF44}"/>
              </a:ext>
            </a:extLst>
          </p:cNvPr>
          <p:cNvSpPr/>
          <p:nvPr/>
        </p:nvSpPr>
        <p:spPr>
          <a:xfrm>
            <a:off x="1185320" y="495568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Brainstorming</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Rounded Corners 35">
            <a:extLst>
              <a:ext uri="{FF2B5EF4-FFF2-40B4-BE49-F238E27FC236}">
                <a16:creationId xmlns:a16="http://schemas.microsoft.com/office/drawing/2014/main" id="{79B4796D-39E4-D539-B5F5-97F42CE0910C}"/>
              </a:ext>
            </a:extLst>
          </p:cNvPr>
          <p:cNvSpPr/>
          <p:nvPr/>
        </p:nvSpPr>
        <p:spPr>
          <a:xfrm>
            <a:off x="3760591" y="495568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Analogy technique</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Rounded Corners 36">
            <a:extLst>
              <a:ext uri="{FF2B5EF4-FFF2-40B4-BE49-F238E27FC236}">
                <a16:creationId xmlns:a16="http://schemas.microsoft.com/office/drawing/2014/main" id="{6D1F9B7F-B00E-D670-C049-EB18930400C8}"/>
              </a:ext>
            </a:extLst>
          </p:cNvPr>
          <p:cNvSpPr/>
          <p:nvPr/>
        </p:nvSpPr>
        <p:spPr>
          <a:xfrm>
            <a:off x="6364081" y="495568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Prototyping</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617680DA-4FC0-58E0-8A8D-7BD561781235}"/>
              </a:ext>
            </a:extLst>
          </p:cNvPr>
          <p:cNvSpPr/>
          <p:nvPr/>
        </p:nvSpPr>
        <p:spPr>
          <a:xfrm>
            <a:off x="8939353" y="4955688"/>
            <a:ext cx="2087688" cy="719892"/>
          </a:xfrm>
          <a:prstGeom prst="roundRect">
            <a:avLst>
              <a:gd name="adj" fmla="val 4125"/>
            </a:avLst>
          </a:prstGeom>
          <a:solidFill>
            <a:schemeClr val="bg1">
              <a:lumMod val="85000"/>
            </a:schemeClr>
          </a:solidFill>
          <a:ln w="19050">
            <a:solidFill>
              <a:srgbClr val="0C0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0" i="0" u="none" strike="noStrike" kern="1200" cap="none" spc="0" normalizeH="0" baseline="0" noProof="0">
                <a:ln>
                  <a:noFill/>
                </a:ln>
                <a:solidFill>
                  <a:srgbClr val="0C0C0C"/>
                </a:solidFill>
                <a:effectLst/>
                <a:uLnTx/>
                <a:uFillTx/>
                <a:latin typeface="Söhne"/>
                <a:ea typeface="+mn-ea"/>
                <a:cs typeface="+mn-cs"/>
              </a:rPr>
              <a:t>Scenarios &amp; storyboards</a:t>
            </a: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BDB40D80-CE41-7B22-F37B-56D73DD5E242}"/>
              </a:ext>
            </a:extLst>
          </p:cNvPr>
          <p:cNvSpPr>
            <a:spLocks noGrp="1"/>
          </p:cNvSpPr>
          <p:nvPr>
            <p:ph type="sldNum" sz="quarter" idx="12"/>
          </p:nvPr>
        </p:nvSpPr>
        <p:spPr/>
        <p:txBody>
          <a:bodyPr/>
          <a:lstStyle/>
          <a:p>
            <a:fld id="{1336C48C-F87C-4E4B-81EF-5027B17D1F61}" type="slidenum">
              <a:rPr lang="nl-NL" noProof="1" smtClean="0"/>
              <a:pPr/>
              <a:t>17</a:t>
            </a:fld>
            <a:endParaRPr lang="nl-NL" noProof="1"/>
          </a:p>
        </p:txBody>
      </p:sp>
    </p:spTree>
    <p:extLst>
      <p:ext uri="{BB962C8B-B14F-4D97-AF65-F5344CB8AC3E}">
        <p14:creationId xmlns:p14="http://schemas.microsoft.com/office/powerpoint/2010/main" val="1729895380"/>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108AEFCA-655A-C739-1C59-A56432B93C09}"/>
              </a:ext>
            </a:extLst>
          </p:cNvPr>
          <p:cNvSpPr/>
          <p:nvPr/>
        </p:nvSpPr>
        <p:spPr>
          <a:xfrm>
            <a:off x="588822" y="2853086"/>
            <a:ext cx="11014356" cy="79188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1" u="none" strike="noStrike" kern="1200" cap="none" spc="0" normalizeH="0" baseline="0" noProof="0">
                <a:ln>
                  <a:noFill/>
                </a:ln>
                <a:solidFill>
                  <a:srgbClr val="252259"/>
                </a:solidFill>
                <a:effectLst/>
                <a:uLnTx/>
                <a:uFillTx/>
                <a:latin typeface="Söhne"/>
                <a:ea typeface="+mn-ea"/>
                <a:cs typeface="+mn-cs"/>
              </a:rPr>
              <a:t>During elicitation, you gather a broad collection of requirements from </a:t>
            </a:r>
            <a:r>
              <a:rPr kumimoji="0" lang="en-US" sz="3599" b="1" i="1" u="sng" strike="noStrike" kern="1200" cap="none" spc="0" normalizeH="0" baseline="0" noProof="0">
                <a:ln>
                  <a:noFill/>
                </a:ln>
                <a:solidFill>
                  <a:srgbClr val="F19100"/>
                </a:solidFill>
                <a:effectLst/>
                <a:uLnTx/>
                <a:uFillTx/>
                <a:latin typeface="Söhne"/>
                <a:ea typeface="+mn-ea"/>
                <a:cs typeface="+mn-cs"/>
              </a:rPr>
              <a:t>different</a:t>
            </a:r>
            <a:r>
              <a:rPr kumimoji="0" lang="en-US" sz="3599" b="1" i="1" u="none" strike="noStrike" kern="1200" cap="none" spc="0" normalizeH="0" baseline="0" noProof="0">
                <a:ln>
                  <a:noFill/>
                </a:ln>
                <a:solidFill>
                  <a:srgbClr val="F19100"/>
                </a:solidFill>
                <a:effectLst/>
                <a:uLnTx/>
                <a:uFillTx/>
                <a:latin typeface="Söhne"/>
                <a:ea typeface="+mn-ea"/>
                <a:cs typeface="+mn-cs"/>
              </a:rPr>
              <a:t> sources</a:t>
            </a:r>
            <a:r>
              <a:rPr kumimoji="0" lang="en-US" sz="3599" b="1" i="1" u="none" strike="noStrike" kern="1200" cap="none" spc="0" normalizeH="0" baseline="0" noProof="0">
                <a:ln>
                  <a:noFill/>
                </a:ln>
                <a:solidFill>
                  <a:srgbClr val="252259"/>
                </a:solidFill>
                <a:effectLst/>
                <a:uLnTx/>
                <a:uFillTx/>
                <a:latin typeface="Söhne"/>
                <a:ea typeface="+mn-ea"/>
                <a:cs typeface="+mn-cs"/>
              </a:rPr>
              <a:t>, with </a:t>
            </a:r>
            <a:r>
              <a:rPr kumimoji="0" lang="en-US" sz="3599" b="1" i="1" u="sng" strike="noStrike" kern="1200" cap="none" spc="0" normalizeH="0" baseline="0" noProof="0">
                <a:ln>
                  <a:noFill/>
                </a:ln>
                <a:solidFill>
                  <a:srgbClr val="F19100"/>
                </a:solidFill>
                <a:effectLst/>
                <a:uLnTx/>
                <a:uFillTx/>
                <a:latin typeface="Söhne"/>
                <a:ea typeface="+mn-ea"/>
                <a:cs typeface="+mn-cs"/>
              </a:rPr>
              <a:t>different</a:t>
            </a:r>
            <a:r>
              <a:rPr kumimoji="0" lang="en-US" sz="3599" b="1" i="1" u="none" strike="noStrike" kern="1200" cap="none" spc="0" normalizeH="0" baseline="0" noProof="0">
                <a:ln>
                  <a:noFill/>
                </a:ln>
                <a:solidFill>
                  <a:srgbClr val="F19100"/>
                </a:solidFill>
                <a:effectLst/>
                <a:uLnTx/>
                <a:uFillTx/>
                <a:latin typeface="Söhne"/>
                <a:ea typeface="+mn-ea"/>
                <a:cs typeface="+mn-cs"/>
              </a:rPr>
              <a:t> techniques</a:t>
            </a:r>
            <a:r>
              <a:rPr kumimoji="0" lang="en-US" sz="3599" b="1" i="1" u="none" strike="noStrike" kern="1200" cap="none" spc="0" normalizeH="0" baseline="0" noProof="0">
                <a:ln>
                  <a:noFill/>
                </a:ln>
                <a:solidFill>
                  <a:srgbClr val="252259"/>
                </a:solidFill>
                <a:effectLst/>
                <a:uLnTx/>
                <a:uFillTx/>
                <a:latin typeface="Söhne"/>
                <a:ea typeface="+mn-ea"/>
                <a:cs typeface="+mn-cs"/>
              </a:rPr>
              <a:t>, and at </a:t>
            </a:r>
            <a:r>
              <a:rPr kumimoji="0" lang="en-US" sz="3599" b="1" i="1" u="sng" strike="noStrike" kern="1200" cap="none" spc="0" normalizeH="0" baseline="0" noProof="0">
                <a:ln>
                  <a:noFill/>
                </a:ln>
                <a:solidFill>
                  <a:srgbClr val="F19100"/>
                </a:solidFill>
                <a:effectLst/>
                <a:uLnTx/>
                <a:uFillTx/>
                <a:latin typeface="Söhne"/>
                <a:ea typeface="+mn-ea"/>
                <a:cs typeface="+mn-cs"/>
              </a:rPr>
              <a:t>different</a:t>
            </a:r>
            <a:r>
              <a:rPr kumimoji="0" lang="en-US" sz="3599" b="1" i="1" u="none" strike="noStrike" kern="1200" cap="none" spc="0" normalizeH="0" baseline="0" noProof="0">
                <a:ln>
                  <a:noFill/>
                </a:ln>
                <a:solidFill>
                  <a:srgbClr val="F19100"/>
                </a:solidFill>
                <a:effectLst/>
                <a:uLnTx/>
                <a:uFillTx/>
                <a:latin typeface="Söhne"/>
                <a:ea typeface="+mn-ea"/>
                <a:cs typeface="+mn-cs"/>
              </a:rPr>
              <a:t> levels</a:t>
            </a:r>
            <a:r>
              <a:rPr kumimoji="0" lang="en-US" sz="3599" b="1" i="1" u="none" strike="noStrike" kern="1200" cap="none" spc="0" normalizeH="0" baseline="0" noProof="0">
                <a:ln>
                  <a:noFill/>
                </a:ln>
                <a:solidFill>
                  <a:srgbClr val="252259"/>
                </a:solidFill>
                <a:effectLst/>
                <a:uLnTx/>
                <a:uFillTx/>
                <a:latin typeface="Söhne"/>
                <a:ea typeface="+mn-ea"/>
                <a:cs typeface="+mn-cs"/>
              </a:rPr>
              <a:t> of abstraction and detail…</a:t>
            </a:r>
          </a:p>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en-US" sz="3599" b="1" i="1" u="none" strike="noStrike" kern="1200" cap="none" spc="0" normalizeH="0" baseline="0" noProof="0">
              <a:ln>
                <a:noFill/>
              </a:ln>
              <a:solidFill>
                <a:srgbClr val="252259"/>
              </a:solidFill>
              <a:effectLst/>
              <a:uLnTx/>
              <a:uFillTx/>
              <a:latin typeface="Söhne"/>
              <a:ea typeface="+mn-ea"/>
              <a:cs typeface="+mn-cs"/>
            </a:endParaRP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3599" b="1" i="1" u="none" strike="noStrike" kern="1200" cap="none" spc="0" normalizeH="0" baseline="0" noProof="0">
                <a:ln>
                  <a:noFill/>
                </a:ln>
                <a:solidFill>
                  <a:srgbClr val="252259"/>
                </a:solidFill>
                <a:effectLst/>
                <a:uLnTx/>
                <a:uFillTx/>
                <a:latin typeface="Söhne"/>
                <a:ea typeface="+mn-ea"/>
                <a:cs typeface="+mn-cs"/>
              </a:rPr>
              <a:t>…so, </a:t>
            </a:r>
            <a:r>
              <a:rPr kumimoji="0" lang="en-US" sz="3599" b="1" i="1" u="none" strike="noStrike" kern="1200" cap="none" spc="0" normalizeH="0" baseline="0" noProof="0">
                <a:ln>
                  <a:noFill/>
                </a:ln>
                <a:solidFill>
                  <a:srgbClr val="F19100"/>
                </a:solidFill>
                <a:effectLst/>
                <a:uLnTx/>
                <a:uFillTx/>
                <a:latin typeface="Söhne"/>
                <a:ea typeface="+mn-ea"/>
                <a:cs typeface="+mn-cs"/>
              </a:rPr>
              <a:t>requirements conflicts </a:t>
            </a:r>
            <a:r>
              <a:rPr kumimoji="0" lang="en-US" sz="3599" b="1" i="1" u="none" strike="noStrike" kern="1200" cap="none" spc="0" normalizeH="0" baseline="0" noProof="0">
                <a:ln>
                  <a:noFill/>
                </a:ln>
                <a:solidFill>
                  <a:srgbClr val="252259"/>
                </a:solidFill>
                <a:effectLst/>
                <a:uLnTx/>
                <a:uFillTx/>
                <a:latin typeface="Söhne"/>
                <a:ea typeface="+mn-ea"/>
                <a:cs typeface="+mn-cs"/>
              </a:rPr>
              <a:t>will </a:t>
            </a:r>
            <a:r>
              <a:rPr kumimoji="0" lang="en-US" sz="3599" b="1" i="1" u="sng" strike="noStrike" kern="1200" cap="none" spc="0" normalizeH="0" baseline="0" noProof="0">
                <a:ln>
                  <a:noFill/>
                </a:ln>
                <a:solidFill>
                  <a:srgbClr val="252259"/>
                </a:solidFill>
                <a:effectLst/>
                <a:uLnTx/>
                <a:uFillTx/>
                <a:latin typeface="Söhne"/>
                <a:ea typeface="+mn-ea"/>
                <a:cs typeface="+mn-cs"/>
              </a:rPr>
              <a:t>ALWAYS</a:t>
            </a:r>
            <a:r>
              <a:rPr kumimoji="0" lang="en-US" sz="3599" b="1" i="1" u="none" strike="noStrike" kern="1200" cap="none" spc="0" normalizeH="0" baseline="0" noProof="0">
                <a:ln>
                  <a:noFill/>
                </a:ln>
                <a:solidFill>
                  <a:srgbClr val="252259"/>
                </a:solidFill>
                <a:effectLst/>
                <a:uLnTx/>
                <a:uFillTx/>
                <a:latin typeface="Söhne"/>
                <a:ea typeface="+mn-ea"/>
                <a:cs typeface="+mn-cs"/>
              </a:rPr>
              <a:t> occur!</a:t>
            </a:r>
          </a:p>
        </p:txBody>
      </p:sp>
      <p:pic>
        <p:nvPicPr>
          <p:cNvPr id="2" name="Picture 1">
            <a:extLst>
              <a:ext uri="{FF2B5EF4-FFF2-40B4-BE49-F238E27FC236}">
                <a16:creationId xmlns:a16="http://schemas.microsoft.com/office/drawing/2014/main" id="{EA7DBD3A-0FA9-B222-74C1-F7398B2E5086}"/>
              </a:ext>
            </a:extLst>
          </p:cNvPr>
          <p:cNvPicPr>
            <a:picLocks noChangeAspect="1"/>
          </p:cNvPicPr>
          <p:nvPr/>
        </p:nvPicPr>
        <p:blipFill>
          <a:blip r:embed="rId3"/>
          <a:stretch>
            <a:fillRect/>
          </a:stretch>
        </p:blipFill>
        <p:spPr>
          <a:xfrm>
            <a:off x="2691700" y="62789"/>
            <a:ext cx="6808602" cy="6732422"/>
          </a:xfrm>
          <a:prstGeom prst="rect">
            <a:avLst/>
          </a:prstGeom>
        </p:spPr>
      </p:pic>
      <p:sp>
        <p:nvSpPr>
          <p:cNvPr id="3" name="Slide Number Placeholder 2">
            <a:extLst>
              <a:ext uri="{FF2B5EF4-FFF2-40B4-BE49-F238E27FC236}">
                <a16:creationId xmlns:a16="http://schemas.microsoft.com/office/drawing/2014/main" id="{515CECB2-F1F3-7808-8A69-5C02FB2E6D10}"/>
              </a:ext>
            </a:extLst>
          </p:cNvPr>
          <p:cNvSpPr>
            <a:spLocks noGrp="1"/>
          </p:cNvSpPr>
          <p:nvPr>
            <p:ph type="sldNum" sz="quarter" idx="12"/>
          </p:nvPr>
        </p:nvSpPr>
        <p:spPr/>
        <p:txBody>
          <a:bodyPr/>
          <a:lstStyle/>
          <a:p>
            <a:fld id="{1336C48C-F87C-4E4B-81EF-5027B17D1F61}" type="slidenum">
              <a:rPr lang="nl-NL" noProof="1" smtClean="0"/>
              <a:pPr/>
              <a:t>18</a:t>
            </a:fld>
            <a:endParaRPr lang="nl-NL" noProof="1"/>
          </a:p>
        </p:txBody>
      </p:sp>
    </p:spTree>
    <p:extLst>
      <p:ext uri="{BB962C8B-B14F-4D97-AF65-F5344CB8AC3E}">
        <p14:creationId xmlns:p14="http://schemas.microsoft.com/office/powerpoint/2010/main" val="37937466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BE2A19-AE27-AF27-D75F-60A511094E27}"/>
              </a:ext>
            </a:extLst>
          </p:cNvPr>
          <p:cNvSpPr/>
          <p:nvPr/>
        </p:nvSpPr>
        <p:spPr>
          <a:xfrm>
            <a:off x="120892" y="6380559"/>
            <a:ext cx="1799731" cy="359946"/>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7" name="Table 36">
            <a:extLst>
              <a:ext uri="{FF2B5EF4-FFF2-40B4-BE49-F238E27FC236}">
                <a16:creationId xmlns:a16="http://schemas.microsoft.com/office/drawing/2014/main" id="{AD0B779C-C1E2-34A0-BC3C-B1BEF7C300C1}"/>
              </a:ext>
            </a:extLst>
          </p:cNvPr>
          <p:cNvGraphicFramePr>
            <a:graphicFrameLocks noGrp="1"/>
          </p:cNvGraphicFramePr>
          <p:nvPr/>
        </p:nvGraphicFramePr>
        <p:xfrm>
          <a:off x="1731216" y="115606"/>
          <a:ext cx="1780417" cy="6475134"/>
        </p:xfrm>
        <a:graphic>
          <a:graphicData uri="http://schemas.openxmlformats.org/drawingml/2006/table">
            <a:tbl>
              <a:tblPr/>
              <a:tblGrid>
                <a:gridCol w="1780417">
                  <a:extLst>
                    <a:ext uri="{9D8B030D-6E8A-4147-A177-3AD203B41FA5}">
                      <a16:colId xmlns:a16="http://schemas.microsoft.com/office/drawing/2014/main" val="3985775952"/>
                    </a:ext>
                  </a:extLst>
                </a:gridCol>
              </a:tblGrid>
              <a:tr h="628570">
                <a:tc>
                  <a:txBody>
                    <a:bodyPr/>
                    <a:lstStyle/>
                    <a:p>
                      <a:pPr algn="l" fontAlgn="ctr"/>
                      <a:r>
                        <a:rPr lang="nl-NL" sz="1600" b="0" i="0" u="none" strike="noStrike">
                          <a:solidFill>
                            <a:srgbClr val="000000"/>
                          </a:solidFill>
                          <a:effectLst/>
                          <a:latin typeface="Söhne"/>
                        </a:rPr>
                        <a:t>  </a:t>
                      </a:r>
                      <a:r>
                        <a:rPr lang="nl-NL" sz="1800" b="1" i="1" u="none" strike="noStrike">
                          <a:solidFill>
                            <a:schemeClr val="bg1"/>
                          </a:solidFill>
                          <a:effectLst/>
                          <a:latin typeface="Söhne"/>
                        </a:rPr>
                        <a:t>Agreement</a:t>
                      </a:r>
                      <a:endParaRPr lang="nl-NL" sz="1600" b="1" i="1" u="none" strike="noStrike">
                        <a:solidFill>
                          <a:schemeClr val="bg1"/>
                        </a:solidFill>
                        <a:effectLst/>
                        <a:latin typeface="Söhne"/>
                      </a:endParaRPr>
                    </a:p>
                    <a:p>
                      <a:pPr algn="l" fontAlgn="ctr"/>
                      <a:endParaRPr lang="nl-NL" sz="16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42CAA2"/>
                    </a:solidFill>
                  </a:tcPr>
                </a:tc>
                <a:extLst>
                  <a:ext uri="{0D108BD9-81ED-4DB2-BD59-A6C34878D82A}">
                    <a16:rowId xmlns:a16="http://schemas.microsoft.com/office/drawing/2014/main" val="3949708006"/>
                  </a:ext>
                </a:extLst>
              </a:tr>
              <a:tr h="2075144">
                <a:tc>
                  <a:txBody>
                    <a:bodyPr/>
                    <a:lstStyle/>
                    <a:p>
                      <a:pPr algn="ctr" fontAlgn="ctr"/>
                      <a:r>
                        <a:rPr lang="en-US" sz="1200" b="0" i="0" u="none" strike="noStrike">
                          <a:solidFill>
                            <a:srgbClr val="000000"/>
                          </a:solidFill>
                          <a:effectLst/>
                          <a:latin typeface="Söhne"/>
                        </a:rPr>
                        <a:t>Completely understand</a:t>
                      </a:r>
                    </a:p>
                    <a:p>
                      <a:pPr algn="ctr" fontAlgn="ctr"/>
                      <a:r>
                        <a:rPr lang="en-US" sz="1200" b="0" i="0" u="none" strike="noStrike">
                          <a:solidFill>
                            <a:srgbClr val="000000"/>
                          </a:solidFill>
                          <a:effectLst/>
                          <a:latin typeface="Söhne"/>
                        </a:rPr>
                        <a:t>each other’s positions and agree to a certain</a:t>
                      </a:r>
                    </a:p>
                    <a:p>
                      <a:pPr algn="ctr" fontAlgn="ctr"/>
                      <a:r>
                        <a:rPr lang="en-US" sz="1200" b="0" i="0" u="none" strike="noStrike">
                          <a:solidFill>
                            <a:srgbClr val="000000"/>
                          </a:solidFill>
                          <a:effectLst/>
                          <a:latin typeface="Söhne"/>
                        </a:rPr>
                        <a:t>option preferred by all parties. </a:t>
                      </a:r>
                      <a:r>
                        <a:rPr lang="nl-NL" sz="1200" b="0" i="0" u="none" strike="noStrike">
                          <a:solidFill>
                            <a:srgbClr val="000000"/>
                          </a:solidFill>
                          <a:effectLst/>
                          <a:latin typeface="Söhne"/>
                        </a:rPr>
                        <a:t>C</a:t>
                      </a:r>
                      <a:r>
                        <a:rPr lang="en-US" sz="1200" b="0" i="0" u="none" strike="noStrike">
                          <a:solidFill>
                            <a:srgbClr val="000000"/>
                          </a:solidFill>
                          <a:effectLst/>
                          <a:latin typeface="Söhne"/>
                        </a:rPr>
                        <a:t>an be very time-consuming but if successful, it will provide additional motivation, so the result </a:t>
                      </a:r>
                    </a:p>
                    <a:p>
                      <a:pPr algn="ctr" fontAlgn="ctr"/>
                      <a:r>
                        <a:rPr lang="en-US" sz="1200" b="0" i="0" u="none" strike="noStrike">
                          <a:solidFill>
                            <a:srgbClr val="000000"/>
                          </a:solidFill>
                          <a:effectLst/>
                          <a:latin typeface="Söhne"/>
                        </a:rPr>
                        <a:t>has a good chance of being long lasting</a:t>
                      </a:r>
                      <a:endParaRPr lang="nl-NL" sz="12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21005666"/>
                  </a:ext>
                </a:extLst>
              </a:tr>
              <a:tr h="628570">
                <a:tc>
                  <a:txBody>
                    <a:bodyPr/>
                    <a:lstStyle/>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56173146"/>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24723395"/>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98041601"/>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91075271"/>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5839963"/>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12850267"/>
                  </a:ext>
                </a:extLst>
              </a:tr>
            </a:tbl>
          </a:graphicData>
        </a:graphic>
      </p:graphicFrame>
      <p:sp>
        <p:nvSpPr>
          <p:cNvPr id="7" name="Rectangle 6">
            <a:extLst>
              <a:ext uri="{FF2B5EF4-FFF2-40B4-BE49-F238E27FC236}">
                <a16:creationId xmlns:a16="http://schemas.microsoft.com/office/drawing/2014/main" id="{4ADB9B56-7384-A24F-7270-2B77BEB9166C}"/>
              </a:ext>
            </a:extLst>
          </p:cNvPr>
          <p:cNvSpPr/>
          <p:nvPr/>
        </p:nvSpPr>
        <p:spPr>
          <a:xfrm>
            <a:off x="11279226" y="261473"/>
            <a:ext cx="791882" cy="64790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3" name="Table 32">
            <a:extLst>
              <a:ext uri="{FF2B5EF4-FFF2-40B4-BE49-F238E27FC236}">
                <a16:creationId xmlns:a16="http://schemas.microsoft.com/office/drawing/2014/main" id="{5D731479-5C97-8BB2-4320-C4142C8FA4DF}"/>
              </a:ext>
            </a:extLst>
          </p:cNvPr>
          <p:cNvGraphicFramePr>
            <a:graphicFrameLocks noGrp="1"/>
          </p:cNvGraphicFramePr>
          <p:nvPr/>
        </p:nvGraphicFramePr>
        <p:xfrm>
          <a:off x="3518880" y="115606"/>
          <a:ext cx="1862940" cy="6475134"/>
        </p:xfrm>
        <a:graphic>
          <a:graphicData uri="http://schemas.openxmlformats.org/drawingml/2006/table">
            <a:tbl>
              <a:tblPr/>
              <a:tblGrid>
                <a:gridCol w="1862940">
                  <a:extLst>
                    <a:ext uri="{9D8B030D-6E8A-4147-A177-3AD203B41FA5}">
                      <a16:colId xmlns:a16="http://schemas.microsoft.com/office/drawing/2014/main" val="1820459897"/>
                    </a:ext>
                  </a:extLst>
                </a:gridCol>
              </a:tblGrid>
              <a:tr h="628570">
                <a:tc>
                  <a:txBody>
                    <a:bodyPr/>
                    <a:lstStyle/>
                    <a:p>
                      <a:pPr algn="l" fontAlgn="ctr"/>
                      <a:r>
                        <a:rPr lang="nl-NL" sz="1800" b="0" i="1" u="none" strike="noStrike">
                          <a:solidFill>
                            <a:schemeClr val="bg1"/>
                          </a:solidFill>
                          <a:effectLst/>
                          <a:latin typeface="Söhne"/>
                        </a:rPr>
                        <a:t>  </a:t>
                      </a:r>
                      <a:r>
                        <a:rPr lang="nl-NL" sz="1800" b="1" i="1" u="none" strike="noStrike">
                          <a:solidFill>
                            <a:schemeClr val="bg1"/>
                          </a:solidFill>
                          <a:effectLst/>
                          <a:latin typeface="Söhne"/>
                        </a:rPr>
                        <a:t>Compromis</a:t>
                      </a:r>
                    </a:p>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ABE7D6"/>
                    </a:solidFill>
                  </a:tcPr>
                </a:tc>
                <a:extLst>
                  <a:ext uri="{0D108BD9-81ED-4DB2-BD59-A6C34878D82A}">
                    <a16:rowId xmlns:a16="http://schemas.microsoft.com/office/drawing/2014/main" val="2574865855"/>
                  </a:ext>
                </a:extLst>
              </a:tr>
              <a:tr h="2075144">
                <a:tc>
                  <a:txBody>
                    <a:bodyPr/>
                    <a:lstStyle/>
                    <a:p>
                      <a:pPr algn="ctr" fontAlgn="ctr"/>
                      <a:r>
                        <a:rPr lang="en-US" sz="1200" b="0" i="0" u="none" strike="noStrike">
                          <a:solidFill>
                            <a:srgbClr val="000000"/>
                          </a:solidFill>
                          <a:effectLst/>
                          <a:latin typeface="Söhne"/>
                        </a:rPr>
                        <a:t>Agree on an option that is not your preference but that you can live with</a:t>
                      </a:r>
                    </a:p>
                    <a:p>
                      <a:pPr algn="ctr" fontAlgn="ctr"/>
                      <a:r>
                        <a:rPr lang="en-US" sz="1200" b="0" i="0" u="none" strike="noStrike">
                          <a:solidFill>
                            <a:srgbClr val="000000"/>
                          </a:solidFill>
                          <a:effectLst/>
                          <a:latin typeface="Söhne"/>
                        </a:rPr>
                        <a:t>because accepting the compromise is considered better than continuing the</a:t>
                      </a:r>
                    </a:p>
                    <a:p>
                      <a:pPr algn="ctr" fontAlgn="ctr"/>
                      <a:r>
                        <a:rPr lang="en-US" sz="1200" b="0" i="0" u="none" strike="noStrike">
                          <a:solidFill>
                            <a:srgbClr val="000000"/>
                          </a:solidFill>
                          <a:effectLst/>
                          <a:latin typeface="Söhne"/>
                        </a:rPr>
                        <a:t>conflict. Is often next in line </a:t>
                      </a:r>
                    </a:p>
                    <a:p>
                      <a:pPr algn="ctr" fontAlgn="ctr"/>
                      <a:r>
                        <a:rPr lang="en-US" sz="1200" b="0" i="0" u="none" strike="noStrike">
                          <a:solidFill>
                            <a:srgbClr val="000000"/>
                          </a:solidFill>
                          <a:effectLst/>
                          <a:latin typeface="Söhne"/>
                        </a:rPr>
                        <a:t>if an agreement cannot be reached in time. </a:t>
                      </a:r>
                      <a:r>
                        <a:rPr lang="nl-NL" sz="1200" b="0" i="0" u="none" strike="noStrike">
                          <a:solidFill>
                            <a:srgbClr val="000000"/>
                          </a:solidFill>
                          <a:effectLst/>
                          <a:latin typeface="Söhne"/>
                        </a:rPr>
                        <a:t>C</a:t>
                      </a:r>
                      <a:r>
                        <a:rPr lang="en-US" sz="1200" b="0" i="0" u="none" strike="noStrike">
                          <a:solidFill>
                            <a:srgbClr val="000000"/>
                          </a:solidFill>
                          <a:effectLst/>
                          <a:latin typeface="Söhne"/>
                        </a:rPr>
                        <a:t>an also </a:t>
                      </a:r>
                    </a:p>
                    <a:p>
                      <a:pPr algn="ctr" fontAlgn="ctr"/>
                      <a:r>
                        <a:rPr lang="en-US" sz="1200" b="0" i="0" u="none" strike="noStrike">
                          <a:solidFill>
                            <a:srgbClr val="000000"/>
                          </a:solidFill>
                          <a:effectLst/>
                          <a:latin typeface="Söhne"/>
                        </a:rPr>
                        <a:t>be long lasting.</a:t>
                      </a:r>
                      <a:endParaRPr lang="nl-NL" sz="12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14598076"/>
                  </a:ext>
                </a:extLst>
              </a:tr>
              <a:tr h="628570">
                <a:tc>
                  <a:txBody>
                    <a:bodyPr/>
                    <a:lstStyle/>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77971792"/>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81289612"/>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40602051"/>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2217152"/>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90997469"/>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03160565"/>
                  </a:ext>
                </a:extLst>
              </a:tr>
            </a:tbl>
          </a:graphicData>
        </a:graphic>
      </p:graphicFrame>
      <p:graphicFrame>
        <p:nvGraphicFramePr>
          <p:cNvPr id="5" name="Table 4">
            <a:extLst>
              <a:ext uri="{FF2B5EF4-FFF2-40B4-BE49-F238E27FC236}">
                <a16:creationId xmlns:a16="http://schemas.microsoft.com/office/drawing/2014/main" id="{F900E05A-E843-30F5-8EC0-E1C704C14BA0}"/>
              </a:ext>
            </a:extLst>
          </p:cNvPr>
          <p:cNvGraphicFramePr>
            <a:graphicFrameLocks noGrp="1"/>
          </p:cNvGraphicFramePr>
          <p:nvPr/>
        </p:nvGraphicFramePr>
        <p:xfrm>
          <a:off x="120892" y="115606"/>
          <a:ext cx="1603078" cy="6475134"/>
        </p:xfrm>
        <a:graphic>
          <a:graphicData uri="http://schemas.openxmlformats.org/drawingml/2006/table">
            <a:tbl>
              <a:tblPr/>
              <a:tblGrid>
                <a:gridCol w="1603078">
                  <a:extLst>
                    <a:ext uri="{9D8B030D-6E8A-4147-A177-3AD203B41FA5}">
                      <a16:colId xmlns:a16="http://schemas.microsoft.com/office/drawing/2014/main" val="2476344210"/>
                    </a:ext>
                  </a:extLst>
                </a:gridCol>
              </a:tblGrid>
              <a:tr h="628570">
                <a:tc>
                  <a:txBody>
                    <a:bodyPr/>
                    <a:lstStyle/>
                    <a:p>
                      <a:pPr algn="l" fontAlgn="b"/>
                      <a:endParaRPr lang="nl-NL" sz="1200" b="0" i="0" u="none" strike="noStrike">
                        <a:solidFill>
                          <a:srgbClr val="000000"/>
                        </a:solidFill>
                        <a:effectLst/>
                        <a:latin typeface="Arial" panose="020B0604020202020204" pitchFamily="34" charset="0"/>
                      </a:endParaRPr>
                    </a:p>
                  </a:txBody>
                  <a:tcPr marL="7618" marR="7618" marT="7618"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59490497"/>
                  </a:ext>
                </a:extLst>
              </a:tr>
              <a:tr h="2075144">
                <a:tc>
                  <a:txBody>
                    <a:bodyPr/>
                    <a:lstStyle/>
                    <a:p>
                      <a:pPr algn="l" fontAlgn="ctr"/>
                      <a:endParaRPr lang="nl-NL" sz="1800" b="1" i="1" u="none" strike="noStrike" dirty="0">
                        <a:solidFill>
                          <a:schemeClr val="bg1"/>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90707826"/>
                  </a:ext>
                </a:extLst>
              </a:tr>
              <a:tr h="628570">
                <a:tc>
                  <a:txBody>
                    <a:bodyPr/>
                    <a:lstStyle/>
                    <a:p>
                      <a:pPr marL="0" marR="0" lvl="0" indent="0" algn="l" defTabSz="1088937" rtl="0" eaLnBrk="1" fontAlgn="ctr" latinLnBrk="0" hangingPunct="1">
                        <a:lnSpc>
                          <a:spcPct val="100000"/>
                        </a:lnSpc>
                        <a:spcBef>
                          <a:spcPts val="0"/>
                        </a:spcBef>
                        <a:spcAft>
                          <a:spcPts val="0"/>
                        </a:spcAft>
                        <a:buClrTx/>
                        <a:buSzTx/>
                        <a:buFontTx/>
                        <a:buNone/>
                        <a:tabLst/>
                        <a:defRPr/>
                      </a:pPr>
                      <a:r>
                        <a:rPr lang="nl-NL" sz="1800" b="1" i="1" u="none" strike="noStrike">
                          <a:solidFill>
                            <a:schemeClr val="bg1"/>
                          </a:solidFill>
                          <a:effectLst/>
                          <a:latin typeface="Söhne"/>
                        </a:rPr>
                        <a:t>  Subject Matter </a:t>
                      </a:r>
                      <a:br>
                        <a:rPr lang="nl-NL" sz="1800" b="1" i="1" u="none" strike="noStrike">
                          <a:solidFill>
                            <a:schemeClr val="bg1"/>
                          </a:solidFill>
                          <a:effectLst/>
                          <a:latin typeface="Söhne"/>
                        </a:rPr>
                      </a:br>
                      <a:r>
                        <a:rPr lang="nl-NL" sz="1800" b="1" i="1" u="none" strike="noStrike">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337925917"/>
                  </a:ext>
                </a:extLst>
              </a:tr>
              <a:tr h="628570">
                <a:tc>
                  <a:txBody>
                    <a:bodyPr/>
                    <a:lstStyle/>
                    <a:p>
                      <a:pPr algn="l" fontAlgn="ctr"/>
                      <a:r>
                        <a:rPr lang="nl-NL" sz="1800" b="1" i="1" u="none" strike="noStrike">
                          <a:solidFill>
                            <a:schemeClr val="bg1"/>
                          </a:solidFill>
                          <a:effectLst/>
                          <a:latin typeface="Söhne"/>
                        </a:rPr>
                        <a:t>  Data </a:t>
                      </a:r>
                      <a:br>
                        <a:rPr lang="nl-NL" sz="1800" b="1" i="1" u="none" strike="noStrike">
                          <a:solidFill>
                            <a:schemeClr val="bg1"/>
                          </a:solidFill>
                          <a:effectLst/>
                          <a:latin typeface="Söhne"/>
                        </a:rPr>
                      </a:br>
                      <a:r>
                        <a:rPr lang="nl-NL" sz="1800" b="1" i="1" u="none" strike="noStrike">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891982948"/>
                  </a:ext>
                </a:extLst>
              </a:tr>
              <a:tr h="628570">
                <a:tc>
                  <a:txBody>
                    <a:bodyPr/>
                    <a:lstStyle/>
                    <a:p>
                      <a:pPr algn="l" fontAlgn="ctr"/>
                      <a:r>
                        <a:rPr lang="nl-NL" sz="1800" b="1" i="1" u="none" strike="noStrike">
                          <a:solidFill>
                            <a:schemeClr val="bg1"/>
                          </a:solidFill>
                          <a:effectLst/>
                          <a:latin typeface="Söhne"/>
                        </a:rPr>
                        <a:t>  Interest </a:t>
                      </a:r>
                      <a:br>
                        <a:rPr lang="nl-NL" sz="1800" b="1" i="1" u="none" strike="noStrike">
                          <a:solidFill>
                            <a:schemeClr val="bg1"/>
                          </a:solidFill>
                          <a:effectLst/>
                          <a:latin typeface="Söhne"/>
                        </a:rPr>
                      </a:br>
                      <a:r>
                        <a:rPr lang="nl-NL" sz="1800" b="1" i="1" u="none" strike="noStrike">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4061063818"/>
                  </a:ext>
                </a:extLst>
              </a:tr>
              <a:tr h="628570">
                <a:tc>
                  <a:txBody>
                    <a:bodyPr/>
                    <a:lstStyle/>
                    <a:p>
                      <a:pPr algn="l" fontAlgn="ctr"/>
                      <a:r>
                        <a:rPr lang="nl-NL" sz="1800" b="1" i="1" u="none" strike="noStrike">
                          <a:solidFill>
                            <a:schemeClr val="bg1"/>
                          </a:solidFill>
                          <a:effectLst/>
                          <a:latin typeface="Söhne"/>
                        </a:rPr>
                        <a:t>  Value </a:t>
                      </a:r>
                      <a:br>
                        <a:rPr lang="nl-NL" sz="1800" b="1" i="1" u="none" strike="noStrike">
                          <a:solidFill>
                            <a:schemeClr val="bg1"/>
                          </a:solidFill>
                          <a:effectLst/>
                          <a:latin typeface="Söhne"/>
                        </a:rPr>
                      </a:br>
                      <a:r>
                        <a:rPr lang="nl-NL" sz="1800" b="1" i="1" u="none" strike="noStrike">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12101810"/>
                  </a:ext>
                </a:extLst>
              </a:tr>
              <a:tr h="628570">
                <a:tc>
                  <a:txBody>
                    <a:bodyPr/>
                    <a:lstStyle/>
                    <a:p>
                      <a:pPr algn="l" fontAlgn="ctr"/>
                      <a:r>
                        <a:rPr lang="nl-NL" sz="1800" b="1" i="1" u="none" strike="noStrike">
                          <a:solidFill>
                            <a:schemeClr val="bg1"/>
                          </a:solidFill>
                          <a:effectLst/>
                          <a:latin typeface="Söhne"/>
                        </a:rPr>
                        <a:t>  Relationship </a:t>
                      </a:r>
                      <a:br>
                        <a:rPr lang="nl-NL" sz="1800" b="1" i="1" u="none" strike="noStrike">
                          <a:solidFill>
                            <a:schemeClr val="bg1"/>
                          </a:solidFill>
                          <a:effectLst/>
                          <a:latin typeface="Söhne"/>
                        </a:rPr>
                      </a:br>
                      <a:r>
                        <a:rPr lang="nl-NL" sz="1800" b="1" i="1" u="none" strike="noStrike">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613801391"/>
                  </a:ext>
                </a:extLst>
              </a:tr>
              <a:tr h="628570">
                <a:tc>
                  <a:txBody>
                    <a:bodyPr/>
                    <a:lstStyle/>
                    <a:p>
                      <a:pPr algn="l" fontAlgn="ctr"/>
                      <a:r>
                        <a:rPr lang="nl-NL" sz="1800" b="1" i="1" u="none" strike="noStrike" dirty="0">
                          <a:solidFill>
                            <a:schemeClr val="bg1"/>
                          </a:solidFill>
                          <a:effectLst/>
                          <a:latin typeface="Söhne"/>
                        </a:rPr>
                        <a:t>  </a:t>
                      </a:r>
                      <a:r>
                        <a:rPr lang="nl-NL" sz="1800" b="1" i="1" u="none" strike="noStrike" dirty="0" err="1">
                          <a:solidFill>
                            <a:schemeClr val="bg1"/>
                          </a:solidFill>
                          <a:effectLst/>
                          <a:latin typeface="Söhne"/>
                        </a:rPr>
                        <a:t>Structural</a:t>
                      </a:r>
                      <a:r>
                        <a:rPr lang="nl-NL" sz="1800" b="1" i="1" u="none" strike="noStrike" dirty="0">
                          <a:solidFill>
                            <a:schemeClr val="bg1"/>
                          </a:solidFill>
                          <a:effectLst/>
                          <a:latin typeface="Söhne"/>
                        </a:rPr>
                        <a:t> </a:t>
                      </a:r>
                      <a:br>
                        <a:rPr lang="nl-NL" sz="1800" b="1" i="1" u="none" strike="noStrike" dirty="0">
                          <a:solidFill>
                            <a:schemeClr val="bg1"/>
                          </a:solidFill>
                          <a:effectLst/>
                          <a:latin typeface="Söhne"/>
                        </a:rPr>
                      </a:br>
                      <a:r>
                        <a:rPr lang="nl-NL" sz="1800" b="1" i="1" u="none" strike="noStrike" dirty="0">
                          <a:solidFill>
                            <a:schemeClr val="bg1"/>
                          </a:solidFill>
                          <a:effectLst/>
                          <a:latin typeface="Söhne"/>
                        </a:rPr>
                        <a:t>  Conflict</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461966560"/>
                  </a:ext>
                </a:extLst>
              </a:tr>
            </a:tbl>
          </a:graphicData>
        </a:graphic>
      </p:graphicFrame>
      <p:graphicFrame>
        <p:nvGraphicFramePr>
          <p:cNvPr id="34" name="Table 33">
            <a:extLst>
              <a:ext uri="{FF2B5EF4-FFF2-40B4-BE49-F238E27FC236}">
                <a16:creationId xmlns:a16="http://schemas.microsoft.com/office/drawing/2014/main" id="{32854041-20BF-8095-B6BC-49202F3D0E45}"/>
              </a:ext>
            </a:extLst>
          </p:cNvPr>
          <p:cNvGraphicFramePr>
            <a:graphicFrameLocks noGrp="1"/>
          </p:cNvGraphicFramePr>
          <p:nvPr/>
        </p:nvGraphicFramePr>
        <p:xfrm>
          <a:off x="5389065" y="115606"/>
          <a:ext cx="2331750" cy="6475134"/>
        </p:xfrm>
        <a:graphic>
          <a:graphicData uri="http://schemas.openxmlformats.org/drawingml/2006/table">
            <a:tbl>
              <a:tblPr/>
              <a:tblGrid>
                <a:gridCol w="2331750">
                  <a:extLst>
                    <a:ext uri="{9D8B030D-6E8A-4147-A177-3AD203B41FA5}">
                      <a16:colId xmlns:a16="http://schemas.microsoft.com/office/drawing/2014/main" val="2716840133"/>
                    </a:ext>
                  </a:extLst>
                </a:gridCol>
              </a:tblGrid>
              <a:tr h="628570">
                <a:tc>
                  <a:txBody>
                    <a:bodyPr/>
                    <a:lstStyle/>
                    <a:p>
                      <a:pPr algn="l" fontAlgn="ctr"/>
                      <a:r>
                        <a:rPr lang="nl-NL" sz="1800" b="0" i="1" u="none" strike="noStrike">
                          <a:solidFill>
                            <a:schemeClr val="bg1"/>
                          </a:solidFill>
                          <a:effectLst/>
                          <a:latin typeface="Söhne"/>
                        </a:rPr>
                        <a:t> </a:t>
                      </a:r>
                      <a:r>
                        <a:rPr lang="nl-NL" sz="1800" b="1" i="1" u="none" strike="noStrike">
                          <a:solidFill>
                            <a:schemeClr val="bg1"/>
                          </a:solidFill>
                          <a:effectLst/>
                          <a:latin typeface="Söhne"/>
                        </a:rPr>
                        <a:t>Voting</a:t>
                      </a:r>
                    </a:p>
                    <a:p>
                      <a:pPr algn="l" fontAlgn="ctr"/>
                      <a:endParaRPr lang="nl-NL" sz="18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BF61"/>
                    </a:solidFill>
                  </a:tcPr>
                </a:tc>
                <a:extLst>
                  <a:ext uri="{0D108BD9-81ED-4DB2-BD59-A6C34878D82A}">
                    <a16:rowId xmlns:a16="http://schemas.microsoft.com/office/drawing/2014/main" val="3254825316"/>
                  </a:ext>
                </a:extLst>
              </a:tr>
              <a:tr h="2075144">
                <a:tc>
                  <a:txBody>
                    <a:bodyPr/>
                    <a:lstStyle/>
                    <a:p>
                      <a:pPr algn="ctr" fontAlgn="ctr"/>
                      <a:r>
                        <a:rPr lang="nl-NL" sz="1200" b="0" i="0" u="none" strike="noStrike">
                          <a:solidFill>
                            <a:srgbClr val="000000"/>
                          </a:solidFill>
                          <a:effectLst/>
                          <a:latin typeface="Söhne"/>
                        </a:rPr>
                        <a:t> </a:t>
                      </a:r>
                    </a:p>
                    <a:p>
                      <a:pPr algn="ctr" fontAlgn="ctr"/>
                      <a:r>
                        <a:rPr lang="en-US" sz="1200" b="0" i="0" u="none" strike="noStrike">
                          <a:solidFill>
                            <a:srgbClr val="000000"/>
                          </a:solidFill>
                          <a:effectLst/>
                          <a:latin typeface="Söhne"/>
                        </a:rPr>
                        <a:t>  Works best when a relatively </a:t>
                      </a:r>
                    </a:p>
                    <a:p>
                      <a:pPr algn="ctr" fontAlgn="ctr"/>
                      <a:r>
                        <a:rPr lang="en-US" sz="1200" b="0" i="0" u="none" strike="noStrike">
                          <a:solidFill>
                            <a:srgbClr val="000000"/>
                          </a:solidFill>
                          <a:effectLst/>
                          <a:latin typeface="Söhne"/>
                        </a:rPr>
                        <a:t>simple choice has to be made between a clear set of conflicting requirements. Stakeholders that participate in the voting should fully understand the alternatives and </a:t>
                      </a:r>
                    </a:p>
                    <a:p>
                      <a:pPr algn="ctr" fontAlgn="ctr"/>
                      <a:r>
                        <a:rPr lang="en-US" sz="1200" b="0" i="0" u="none" strike="noStrike">
                          <a:solidFill>
                            <a:srgbClr val="000000"/>
                          </a:solidFill>
                          <a:effectLst/>
                          <a:latin typeface="Söhne"/>
                        </a:rPr>
                        <a:t>the consequences of their vote. </a:t>
                      </a:r>
                    </a:p>
                    <a:p>
                      <a:pPr algn="ctr" fontAlgn="ctr"/>
                      <a:r>
                        <a:rPr lang="en-US" sz="1200" b="0" i="0" u="none" strike="noStrike">
                          <a:solidFill>
                            <a:srgbClr val="000000"/>
                          </a:solidFill>
                          <a:effectLst/>
                          <a:latin typeface="Söhne"/>
                        </a:rPr>
                        <a:t>You need to pay attention to the loser.</a:t>
                      </a:r>
                    </a:p>
                    <a:p>
                      <a:pPr algn="ctr" fontAlgn="ctr"/>
                      <a:endParaRPr lang="nl-NL" sz="12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04710536"/>
                  </a:ext>
                </a:extLst>
              </a:tr>
              <a:tr h="628570">
                <a:tc>
                  <a:txBody>
                    <a:bodyPr/>
                    <a:lstStyle/>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81144713"/>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9368888"/>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07027992"/>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99581768"/>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64645650"/>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40194776"/>
                  </a:ext>
                </a:extLst>
              </a:tr>
            </a:tbl>
          </a:graphicData>
        </a:graphic>
      </p:graphicFrame>
      <p:graphicFrame>
        <p:nvGraphicFramePr>
          <p:cNvPr id="35" name="Table 34">
            <a:extLst>
              <a:ext uri="{FF2B5EF4-FFF2-40B4-BE49-F238E27FC236}">
                <a16:creationId xmlns:a16="http://schemas.microsoft.com/office/drawing/2014/main" id="{6B31566D-8F55-F25B-1541-143FBF8242F2}"/>
              </a:ext>
            </a:extLst>
          </p:cNvPr>
          <p:cNvGraphicFramePr>
            <a:graphicFrameLocks noGrp="1"/>
          </p:cNvGraphicFramePr>
          <p:nvPr/>
        </p:nvGraphicFramePr>
        <p:xfrm>
          <a:off x="7728061" y="115606"/>
          <a:ext cx="2331750" cy="6475134"/>
        </p:xfrm>
        <a:graphic>
          <a:graphicData uri="http://schemas.openxmlformats.org/drawingml/2006/table">
            <a:tbl>
              <a:tblPr/>
              <a:tblGrid>
                <a:gridCol w="2331750">
                  <a:extLst>
                    <a:ext uri="{9D8B030D-6E8A-4147-A177-3AD203B41FA5}">
                      <a16:colId xmlns:a16="http://schemas.microsoft.com/office/drawing/2014/main" val="2011499797"/>
                    </a:ext>
                  </a:extLst>
                </a:gridCol>
              </a:tblGrid>
              <a:tr h="628570">
                <a:tc>
                  <a:txBody>
                    <a:bodyPr/>
                    <a:lstStyle/>
                    <a:p>
                      <a:pPr marL="0" marR="0" lvl="0" indent="0" algn="l" defTabSz="1088937" rtl="0" eaLnBrk="1" fontAlgn="ctr" latinLnBrk="0" hangingPunct="1">
                        <a:lnSpc>
                          <a:spcPct val="100000"/>
                        </a:lnSpc>
                        <a:spcBef>
                          <a:spcPts val="0"/>
                        </a:spcBef>
                        <a:spcAft>
                          <a:spcPts val="0"/>
                        </a:spcAft>
                        <a:buClrTx/>
                        <a:buSzTx/>
                        <a:buFontTx/>
                        <a:buNone/>
                        <a:tabLst/>
                        <a:defRPr/>
                      </a:pPr>
                      <a:r>
                        <a:rPr lang="nl-NL" sz="1800" b="0" i="1" u="none" strike="noStrike">
                          <a:solidFill>
                            <a:schemeClr val="bg1"/>
                          </a:solidFill>
                          <a:effectLst/>
                          <a:latin typeface="Söhne"/>
                        </a:rPr>
                        <a:t> </a:t>
                      </a:r>
                      <a:r>
                        <a:rPr lang="nl-NL" sz="1800" b="1" i="1" u="none" strike="noStrike">
                          <a:solidFill>
                            <a:schemeClr val="bg1"/>
                          </a:solidFill>
                          <a:effectLst/>
                          <a:latin typeface="Söhne"/>
                        </a:rPr>
                        <a:t>Overruling</a:t>
                      </a:r>
                    </a:p>
                    <a:p>
                      <a:pPr marL="0" marR="0" lvl="0" indent="0" algn="l" defTabSz="1088937" rtl="0" eaLnBrk="1" fontAlgn="ctr" latinLnBrk="0" hangingPunct="1">
                        <a:lnSpc>
                          <a:spcPct val="100000"/>
                        </a:lnSpc>
                        <a:spcBef>
                          <a:spcPts val="0"/>
                        </a:spcBef>
                        <a:spcAft>
                          <a:spcPts val="0"/>
                        </a:spcAft>
                        <a:buClrTx/>
                        <a:buSzTx/>
                        <a:buFontTx/>
                        <a:buNone/>
                        <a:tabLst/>
                        <a:defRPr/>
                      </a:pPr>
                      <a:endParaRPr lang="nl-NL" sz="1800" b="0" i="1" u="none" strike="noStrike">
                        <a:solidFill>
                          <a:schemeClr val="bg1"/>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6F73"/>
                    </a:solidFill>
                  </a:tcPr>
                </a:tc>
                <a:extLst>
                  <a:ext uri="{0D108BD9-81ED-4DB2-BD59-A6C34878D82A}">
                    <a16:rowId xmlns:a16="http://schemas.microsoft.com/office/drawing/2014/main" val="836998116"/>
                  </a:ext>
                </a:extLst>
              </a:tr>
              <a:tr h="2075144">
                <a:tc>
                  <a:txBody>
                    <a:bodyPr/>
                    <a:lstStyle/>
                    <a:p>
                      <a:pPr algn="ctr" fontAlgn="ctr"/>
                      <a:r>
                        <a:rPr lang="en-US" sz="1200" b="0" i="0" u="none" strike="noStrike">
                          <a:solidFill>
                            <a:srgbClr val="000000"/>
                          </a:solidFill>
                          <a:effectLst/>
                          <a:latin typeface="Söhne"/>
                        </a:rPr>
                        <a:t>If an agreement or a compromise cannot be reached and at least one of the conflicting parties refuses to participate in voting, overruling </a:t>
                      </a:r>
                    </a:p>
                    <a:p>
                      <a:pPr algn="ctr" fontAlgn="ctr"/>
                      <a:r>
                        <a:rPr lang="en-US" sz="1200" b="0" i="0" u="none" strike="noStrike">
                          <a:solidFill>
                            <a:srgbClr val="000000"/>
                          </a:solidFill>
                          <a:effectLst/>
                          <a:latin typeface="Söhne"/>
                        </a:rPr>
                        <a:t>may be an option.</a:t>
                      </a:r>
                      <a:r>
                        <a:rPr lang="nl-NL" sz="1200" b="0" i="0" u="none" strike="noStrike">
                          <a:solidFill>
                            <a:srgbClr val="000000"/>
                          </a:solidFill>
                          <a:effectLst/>
                          <a:latin typeface="Söhne"/>
                        </a:rPr>
                        <a:t> </a:t>
                      </a:r>
                      <a:r>
                        <a:rPr lang="en-US" sz="1200" b="0" i="0" u="none" strike="noStrike">
                          <a:solidFill>
                            <a:srgbClr val="000000"/>
                          </a:solidFill>
                          <a:effectLst/>
                          <a:latin typeface="Söhne"/>
                        </a:rPr>
                        <a:t>As with voting,</a:t>
                      </a:r>
                    </a:p>
                    <a:p>
                      <a:pPr algn="ctr" fontAlgn="ctr"/>
                      <a:r>
                        <a:rPr lang="en-US" sz="1200" b="0" i="0" u="none" strike="noStrike">
                          <a:solidFill>
                            <a:srgbClr val="000000"/>
                          </a:solidFill>
                          <a:effectLst/>
                          <a:latin typeface="Söhne"/>
                        </a:rPr>
                        <a:t>you may need to pay attention to </a:t>
                      </a:r>
                    </a:p>
                    <a:p>
                      <a:pPr algn="ctr" fontAlgn="ctr"/>
                      <a:r>
                        <a:rPr lang="en-US" sz="1200" b="0" i="0" u="none" strike="noStrike">
                          <a:solidFill>
                            <a:srgbClr val="000000"/>
                          </a:solidFill>
                          <a:effectLst/>
                          <a:latin typeface="Söhne"/>
                        </a:rPr>
                        <a:t>the loser.</a:t>
                      </a:r>
                      <a:endParaRPr lang="nl-NL" sz="12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71561509"/>
                  </a:ext>
                </a:extLst>
              </a:tr>
              <a:tr h="628570">
                <a:tc>
                  <a:txBody>
                    <a:bodyPr/>
                    <a:lstStyle/>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39343488"/>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09366696"/>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4664481"/>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66167520"/>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48155803"/>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95742049"/>
                  </a:ext>
                </a:extLst>
              </a:tr>
            </a:tbl>
          </a:graphicData>
        </a:graphic>
      </p:graphicFrame>
      <p:graphicFrame>
        <p:nvGraphicFramePr>
          <p:cNvPr id="36" name="Table 35">
            <a:extLst>
              <a:ext uri="{FF2B5EF4-FFF2-40B4-BE49-F238E27FC236}">
                <a16:creationId xmlns:a16="http://schemas.microsoft.com/office/drawing/2014/main" id="{D74ABC2E-7BEC-83E2-8685-68CA729428F3}"/>
              </a:ext>
            </a:extLst>
          </p:cNvPr>
          <p:cNvGraphicFramePr>
            <a:graphicFrameLocks noGrp="1"/>
          </p:cNvGraphicFramePr>
          <p:nvPr/>
        </p:nvGraphicFramePr>
        <p:xfrm>
          <a:off x="10067055" y="115606"/>
          <a:ext cx="2040281" cy="6475134"/>
        </p:xfrm>
        <a:graphic>
          <a:graphicData uri="http://schemas.openxmlformats.org/drawingml/2006/table">
            <a:tbl>
              <a:tblPr/>
              <a:tblGrid>
                <a:gridCol w="2040281">
                  <a:extLst>
                    <a:ext uri="{9D8B030D-6E8A-4147-A177-3AD203B41FA5}">
                      <a16:colId xmlns:a16="http://schemas.microsoft.com/office/drawing/2014/main" val="3911341508"/>
                    </a:ext>
                  </a:extLst>
                </a:gridCol>
              </a:tblGrid>
              <a:tr h="628570">
                <a:tc>
                  <a:txBody>
                    <a:bodyPr/>
                    <a:lstStyle/>
                    <a:p>
                      <a:pPr algn="l" fontAlgn="ctr"/>
                      <a:r>
                        <a:rPr lang="nl-NL" sz="1800" b="0" i="0" u="none" strike="noStrike">
                          <a:solidFill>
                            <a:schemeClr val="bg1"/>
                          </a:solidFill>
                          <a:effectLst/>
                          <a:latin typeface="Söhne"/>
                        </a:rPr>
                        <a:t>  </a:t>
                      </a:r>
                      <a:r>
                        <a:rPr lang="nl-NL" sz="1800" b="1" i="1" u="none" strike="noStrike">
                          <a:solidFill>
                            <a:schemeClr val="bg1"/>
                          </a:solidFill>
                          <a:effectLst/>
                          <a:latin typeface="Söhne"/>
                        </a:rPr>
                        <a:t>Definition of</a:t>
                      </a:r>
                    </a:p>
                    <a:p>
                      <a:pPr algn="l" fontAlgn="ctr"/>
                      <a:r>
                        <a:rPr lang="nl-NL" sz="1800" b="1" i="1" u="none" strike="noStrike">
                          <a:solidFill>
                            <a:schemeClr val="bg1"/>
                          </a:solidFill>
                          <a:effectLst/>
                          <a:latin typeface="Söhne"/>
                        </a:rPr>
                        <a:t>  Variants</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1ABD4"/>
                    </a:solidFill>
                  </a:tcPr>
                </a:tc>
                <a:extLst>
                  <a:ext uri="{0D108BD9-81ED-4DB2-BD59-A6C34878D82A}">
                    <a16:rowId xmlns:a16="http://schemas.microsoft.com/office/drawing/2014/main" val="972833369"/>
                  </a:ext>
                </a:extLst>
              </a:tr>
              <a:tr h="2075144">
                <a:tc>
                  <a:txBody>
                    <a:bodyPr/>
                    <a:lstStyle/>
                    <a:p>
                      <a:pPr algn="ctr" fontAlgn="ctr"/>
                      <a:r>
                        <a:rPr lang="en-US" sz="1200" b="0" i="0" u="none" strike="noStrike">
                          <a:solidFill>
                            <a:srgbClr val="000000"/>
                          </a:solidFill>
                          <a:effectLst/>
                          <a:latin typeface="Söhne"/>
                        </a:rPr>
                        <a:t>Building separate solutions for all conflicting requirements</a:t>
                      </a:r>
                      <a:r>
                        <a:rPr lang="nl-NL" sz="1200" b="0" i="0" u="none" strike="noStrike">
                          <a:solidFill>
                            <a:srgbClr val="000000"/>
                          </a:solidFill>
                          <a:effectLst/>
                          <a:latin typeface="Söhne"/>
                        </a:rPr>
                        <a:t>. </a:t>
                      </a:r>
                      <a:r>
                        <a:rPr lang="en-US" sz="1200" b="0" i="0" u="none" strike="noStrike">
                          <a:solidFill>
                            <a:srgbClr val="000000"/>
                          </a:solidFill>
                          <a:effectLst/>
                          <a:latin typeface="Söhne"/>
                        </a:rPr>
                        <a:t>May seem like a perfect </a:t>
                      </a:r>
                    </a:p>
                    <a:p>
                      <a:pPr algn="ctr" fontAlgn="ctr"/>
                      <a:r>
                        <a:rPr lang="en-US" sz="1200" b="0" i="0" u="none" strike="noStrike">
                          <a:solidFill>
                            <a:srgbClr val="000000"/>
                          </a:solidFill>
                          <a:effectLst/>
                          <a:latin typeface="Söhne"/>
                        </a:rPr>
                        <a:t>solution but it comes at a </a:t>
                      </a:r>
                    </a:p>
                    <a:p>
                      <a:pPr algn="ctr" fontAlgn="ctr"/>
                      <a:r>
                        <a:rPr lang="en-US" sz="1200" b="0" i="0" u="none" strike="noStrike">
                          <a:solidFill>
                            <a:srgbClr val="000000"/>
                          </a:solidFill>
                          <a:effectLst/>
                          <a:latin typeface="Söhne"/>
                        </a:rPr>
                        <a:t>price: it takes a lot of time, additional costs and growing complexity.</a:t>
                      </a:r>
                      <a:endParaRPr lang="nl-NL" sz="1200" b="0" i="0" u="none" strike="noStrike">
                        <a:solidFill>
                          <a:srgbClr val="000000"/>
                        </a:solidFill>
                        <a:effectLst/>
                        <a:latin typeface="Söhne"/>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73738651"/>
                  </a:ext>
                </a:extLst>
              </a:tr>
              <a:tr h="628570">
                <a:tc>
                  <a:txBody>
                    <a:bodyPr/>
                    <a:lstStyle/>
                    <a:p>
                      <a:pPr algn="l" fontAlgn="ctr"/>
                      <a:endParaRPr lang="nl-NL" sz="1200" b="0" i="0" u="none" strike="noStrike">
                        <a:solidFill>
                          <a:srgbClr val="000000"/>
                        </a:solidFill>
                        <a:effectLst/>
                        <a:latin typeface="Arial" panose="020B0604020202020204" pitchFamily="34" charset="0"/>
                      </a:endParaRP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676807"/>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59735802"/>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21469616"/>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14897416"/>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72723901"/>
                  </a:ext>
                </a:extLst>
              </a:tr>
              <a:tr h="628570">
                <a:tc>
                  <a:txBody>
                    <a:bodyPr/>
                    <a:lstStyle/>
                    <a:p>
                      <a:pPr algn="l" fontAlgn="ctr"/>
                      <a:r>
                        <a:rPr lang="nl-NL" sz="1200" b="0" i="0" u="none" strike="noStrike">
                          <a:solidFill>
                            <a:srgbClr val="000000"/>
                          </a:solidFill>
                          <a:effectLst/>
                          <a:latin typeface="Arial" panose="020B0604020202020204" pitchFamily="34" charset="0"/>
                        </a:rPr>
                        <a:t> </a:t>
                      </a:r>
                    </a:p>
                  </a:txBody>
                  <a:tcPr marL="7618" marR="7618" marT="7618"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17016427"/>
                  </a:ext>
                </a:extLst>
              </a:tr>
            </a:tbl>
          </a:graphicData>
        </a:graphic>
      </p:graphicFrame>
      <p:pic>
        <p:nvPicPr>
          <p:cNvPr id="9" name="Graphic 8" descr="Puzzle pieces with solid fill">
            <a:extLst>
              <a:ext uri="{FF2B5EF4-FFF2-40B4-BE49-F238E27FC236}">
                <a16:creationId xmlns:a16="http://schemas.microsoft.com/office/drawing/2014/main" id="{17FF8BB4-BC45-2DF4-C7AB-3522EB2BCA2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1406793" y="45505"/>
            <a:ext cx="732063" cy="732063"/>
          </a:xfrm>
          <a:prstGeom prst="rect">
            <a:avLst/>
          </a:prstGeom>
        </p:spPr>
      </p:pic>
      <p:pic>
        <p:nvPicPr>
          <p:cNvPr id="11" name="Graphic 10" descr="Checkmark with solid fill">
            <a:extLst>
              <a:ext uri="{FF2B5EF4-FFF2-40B4-BE49-F238E27FC236}">
                <a16:creationId xmlns:a16="http://schemas.microsoft.com/office/drawing/2014/main" id="{B937FDD1-0445-8D3E-34E0-F6F98FFBB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68527" y="160897"/>
            <a:ext cx="575914" cy="575914"/>
          </a:xfrm>
          <a:prstGeom prst="rect">
            <a:avLst/>
          </a:prstGeom>
        </p:spPr>
      </p:pic>
      <p:pic>
        <p:nvPicPr>
          <p:cNvPr id="15" name="Graphic 14" descr="Exclamation mark with solid fill">
            <a:extLst>
              <a:ext uri="{FF2B5EF4-FFF2-40B4-BE49-F238E27FC236}">
                <a16:creationId xmlns:a16="http://schemas.microsoft.com/office/drawing/2014/main" id="{6521E302-6C0B-9D09-12FA-945136C8F4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79495" y="151366"/>
            <a:ext cx="614032" cy="614032"/>
          </a:xfrm>
          <a:prstGeom prst="rect">
            <a:avLst/>
          </a:prstGeom>
        </p:spPr>
      </p:pic>
      <p:pic>
        <p:nvPicPr>
          <p:cNvPr id="17" name="Graphic 16" descr="Grinning face with solid fill with solid fill">
            <a:extLst>
              <a:ext uri="{FF2B5EF4-FFF2-40B4-BE49-F238E27FC236}">
                <a16:creationId xmlns:a16="http://schemas.microsoft.com/office/drawing/2014/main" id="{FC6694AD-9EC5-1711-8010-6C19641F665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958783" y="205219"/>
            <a:ext cx="487272" cy="487272"/>
          </a:xfrm>
          <a:prstGeom prst="rect">
            <a:avLst/>
          </a:prstGeom>
        </p:spPr>
      </p:pic>
      <p:pic>
        <p:nvPicPr>
          <p:cNvPr id="19" name="Graphic 18" descr="Handshake with solid fill">
            <a:extLst>
              <a:ext uri="{FF2B5EF4-FFF2-40B4-BE49-F238E27FC236}">
                <a16:creationId xmlns:a16="http://schemas.microsoft.com/office/drawing/2014/main" id="{CA68F645-31A5-D13D-1080-61C95AA8554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37078" y="141839"/>
            <a:ext cx="614033" cy="614033"/>
          </a:xfrm>
          <a:prstGeom prst="rect">
            <a:avLst/>
          </a:prstGeom>
        </p:spPr>
      </p:pic>
      <p:pic>
        <p:nvPicPr>
          <p:cNvPr id="22" name="Graphic 21" descr="Checkbox Checked with solid fill">
            <a:extLst>
              <a:ext uri="{FF2B5EF4-FFF2-40B4-BE49-F238E27FC236}">
                <a16:creationId xmlns:a16="http://schemas.microsoft.com/office/drawing/2014/main" id="{A9DC7C5F-C2A4-10C6-C545-033BE3B855A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74121" y="3353173"/>
            <a:ext cx="784662" cy="784662"/>
          </a:xfrm>
          <a:prstGeom prst="rect">
            <a:avLst/>
          </a:prstGeom>
        </p:spPr>
      </p:pic>
      <p:pic>
        <p:nvPicPr>
          <p:cNvPr id="23" name="Graphic 22" descr="Checkbox Checked with solid fill">
            <a:extLst>
              <a:ext uri="{FF2B5EF4-FFF2-40B4-BE49-F238E27FC236}">
                <a16:creationId xmlns:a16="http://schemas.microsoft.com/office/drawing/2014/main" id="{35E6C85C-4861-BB27-863D-F341903C92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15532" y="2743895"/>
            <a:ext cx="784662" cy="784662"/>
          </a:xfrm>
          <a:prstGeom prst="rect">
            <a:avLst/>
          </a:prstGeom>
        </p:spPr>
      </p:pic>
      <p:pic>
        <p:nvPicPr>
          <p:cNvPr id="24" name="Graphic 23" descr="Checkbox Checked with solid fill">
            <a:extLst>
              <a:ext uri="{FF2B5EF4-FFF2-40B4-BE49-F238E27FC236}">
                <a16:creationId xmlns:a16="http://schemas.microsoft.com/office/drawing/2014/main" id="{316DDE03-C1C6-5AF9-3930-F05CB0641CD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15532" y="4000210"/>
            <a:ext cx="784662" cy="784662"/>
          </a:xfrm>
          <a:prstGeom prst="rect">
            <a:avLst/>
          </a:prstGeom>
        </p:spPr>
      </p:pic>
      <p:pic>
        <p:nvPicPr>
          <p:cNvPr id="25" name="Graphic 24" descr="Checkbox Checked with solid fill">
            <a:extLst>
              <a:ext uri="{FF2B5EF4-FFF2-40B4-BE49-F238E27FC236}">
                <a16:creationId xmlns:a16="http://schemas.microsoft.com/office/drawing/2014/main" id="{281236EC-BB17-1DBC-E333-687FA6E521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15532" y="5890675"/>
            <a:ext cx="784662" cy="784662"/>
          </a:xfrm>
          <a:prstGeom prst="rect">
            <a:avLst/>
          </a:prstGeom>
        </p:spPr>
      </p:pic>
      <p:pic>
        <p:nvPicPr>
          <p:cNvPr id="26" name="Graphic 25" descr="Checkbox Checked with solid fill">
            <a:extLst>
              <a:ext uri="{FF2B5EF4-FFF2-40B4-BE49-F238E27FC236}">
                <a16:creationId xmlns:a16="http://schemas.microsoft.com/office/drawing/2014/main" id="{24FFA098-9037-C629-CAF1-8AA1BA1EAB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03666" y="2743895"/>
            <a:ext cx="784662" cy="784662"/>
          </a:xfrm>
          <a:prstGeom prst="rect">
            <a:avLst/>
          </a:prstGeom>
        </p:spPr>
      </p:pic>
      <p:pic>
        <p:nvPicPr>
          <p:cNvPr id="27" name="Graphic 26" descr="Checkbox Checked with solid fill">
            <a:extLst>
              <a:ext uri="{FF2B5EF4-FFF2-40B4-BE49-F238E27FC236}">
                <a16:creationId xmlns:a16="http://schemas.microsoft.com/office/drawing/2014/main" id="{1C63337B-0764-44C8-E8D4-8F4D0A32A49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03666" y="4000210"/>
            <a:ext cx="784662" cy="784662"/>
          </a:xfrm>
          <a:prstGeom prst="rect">
            <a:avLst/>
          </a:prstGeom>
        </p:spPr>
      </p:pic>
      <p:pic>
        <p:nvPicPr>
          <p:cNvPr id="28" name="Graphic 27" descr="Checkbox Checked with solid fill">
            <a:extLst>
              <a:ext uri="{FF2B5EF4-FFF2-40B4-BE49-F238E27FC236}">
                <a16:creationId xmlns:a16="http://schemas.microsoft.com/office/drawing/2014/main" id="{2BB503F9-9045-5E5C-0B08-C650F96595D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31300" y="4000210"/>
            <a:ext cx="784662" cy="784662"/>
          </a:xfrm>
          <a:prstGeom prst="rect">
            <a:avLst/>
          </a:prstGeom>
        </p:spPr>
      </p:pic>
      <p:pic>
        <p:nvPicPr>
          <p:cNvPr id="29" name="Graphic 28" descr="Checkbox Checked with solid fill">
            <a:extLst>
              <a:ext uri="{FF2B5EF4-FFF2-40B4-BE49-F238E27FC236}">
                <a16:creationId xmlns:a16="http://schemas.microsoft.com/office/drawing/2014/main" id="{AAF1707D-B3E9-3F69-BC85-F218373D942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31300" y="5890675"/>
            <a:ext cx="784662" cy="784662"/>
          </a:xfrm>
          <a:prstGeom prst="rect">
            <a:avLst/>
          </a:prstGeom>
        </p:spPr>
      </p:pic>
      <p:pic>
        <p:nvPicPr>
          <p:cNvPr id="30" name="Graphic 29" descr="Checkbox Checked with solid fill">
            <a:extLst>
              <a:ext uri="{FF2B5EF4-FFF2-40B4-BE49-F238E27FC236}">
                <a16:creationId xmlns:a16="http://schemas.microsoft.com/office/drawing/2014/main" id="{190AB7BA-504D-B397-8844-9B68C42E69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38543" y="2743895"/>
            <a:ext cx="784662" cy="784662"/>
          </a:xfrm>
          <a:prstGeom prst="rect">
            <a:avLst/>
          </a:prstGeom>
        </p:spPr>
      </p:pic>
      <p:pic>
        <p:nvPicPr>
          <p:cNvPr id="31" name="Graphic 30" descr="Checkbox Checked with solid fill">
            <a:extLst>
              <a:ext uri="{FF2B5EF4-FFF2-40B4-BE49-F238E27FC236}">
                <a16:creationId xmlns:a16="http://schemas.microsoft.com/office/drawing/2014/main" id="{1EF37F47-D930-0207-685C-7BDCEF8728C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38543" y="4000210"/>
            <a:ext cx="784662" cy="784662"/>
          </a:xfrm>
          <a:prstGeom prst="rect">
            <a:avLst/>
          </a:prstGeom>
        </p:spPr>
      </p:pic>
      <p:pic>
        <p:nvPicPr>
          <p:cNvPr id="32" name="Graphic 31" descr="Checkbox Checked with solid fill">
            <a:extLst>
              <a:ext uri="{FF2B5EF4-FFF2-40B4-BE49-F238E27FC236}">
                <a16:creationId xmlns:a16="http://schemas.microsoft.com/office/drawing/2014/main" id="{8266DC6C-2E78-F64A-80B1-0674482E89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38543" y="4658638"/>
            <a:ext cx="784662" cy="784662"/>
          </a:xfrm>
          <a:prstGeom prst="rect">
            <a:avLst/>
          </a:prstGeom>
        </p:spPr>
      </p:pic>
      <p:sp>
        <p:nvSpPr>
          <p:cNvPr id="2" name="Slide Number Placeholder 1">
            <a:extLst>
              <a:ext uri="{FF2B5EF4-FFF2-40B4-BE49-F238E27FC236}">
                <a16:creationId xmlns:a16="http://schemas.microsoft.com/office/drawing/2014/main" id="{DF2239D6-C16E-B615-CF6C-F7EC3D81D78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48174530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BB230-61A7-69AD-EC1B-17B4412DCC71}"/>
            </a:ext>
          </a:extLst>
        </p:cNvPr>
        <p:cNvGrpSpPr/>
        <p:nvPr/>
      </p:nvGrpSpPr>
      <p:grpSpPr>
        <a:xfrm>
          <a:off x="0" y="0"/>
          <a:ext cx="0" cy="0"/>
          <a:chOff x="0" y="0"/>
          <a:chExt cx="0" cy="0"/>
        </a:xfrm>
      </p:grpSpPr>
      <p:sp>
        <p:nvSpPr>
          <p:cNvPr id="6" name="Titel 4">
            <a:extLst>
              <a:ext uri="{FF2B5EF4-FFF2-40B4-BE49-F238E27FC236}">
                <a16:creationId xmlns:a16="http://schemas.microsoft.com/office/drawing/2014/main" id="{D3D377E6-2988-B5D4-D489-88BB7DC60A80}"/>
              </a:ext>
            </a:extLst>
          </p:cNvPr>
          <p:cNvSpPr>
            <a:spLocks noGrp="1"/>
          </p:cNvSpPr>
          <p:nvPr>
            <p:ph type="title"/>
          </p:nvPr>
        </p:nvSpPr>
        <p:spPr>
          <a:xfrm>
            <a:off x="336860" y="459923"/>
            <a:ext cx="10798387" cy="935860"/>
          </a:xfrm>
        </p:spPr>
        <p:txBody>
          <a:bodyPr/>
          <a:lstStyle/>
          <a:p>
            <a:r>
              <a:rPr lang="en-US" dirty="0"/>
              <a:t>IREB - International Requirements Engineering Board</a:t>
            </a:r>
            <a:endParaRPr lang="en-GB" dirty="0"/>
          </a:p>
        </p:txBody>
      </p:sp>
      <p:sp>
        <p:nvSpPr>
          <p:cNvPr id="3" name="Slide Number Placeholder 2">
            <a:extLst>
              <a:ext uri="{FF2B5EF4-FFF2-40B4-BE49-F238E27FC236}">
                <a16:creationId xmlns:a16="http://schemas.microsoft.com/office/drawing/2014/main" id="{8224B50E-419F-4719-29D9-5414C786D03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
        <p:nvSpPr>
          <p:cNvPr id="4" name="Tijdelijke aanduiding voor tekst 2">
            <a:extLst>
              <a:ext uri="{FF2B5EF4-FFF2-40B4-BE49-F238E27FC236}">
                <a16:creationId xmlns:a16="http://schemas.microsoft.com/office/drawing/2014/main" id="{7D7A05BD-17E9-0CB7-0157-900DF04CC2AB}"/>
              </a:ext>
            </a:extLst>
          </p:cNvPr>
          <p:cNvSpPr txBox="1">
            <a:spLocks/>
          </p:cNvSpPr>
          <p:nvPr/>
        </p:nvSpPr>
        <p:spPr>
          <a:xfrm>
            <a:off x="115378" y="1415239"/>
            <a:ext cx="7374921" cy="5147168"/>
          </a:xfrm>
          <a:prstGeom prst="rect">
            <a:avLst/>
          </a:prstGeom>
        </p:spPr>
        <p:txBody>
          <a:bodyPr/>
          <a:lstStyle>
            <a:lvl1pPr marL="215935" indent="-215935" algn="l" defTabSz="1088610" rtl="0" eaLnBrk="1" latinLnBrk="0" hangingPunct="1">
              <a:lnSpc>
                <a:spcPct val="128000"/>
              </a:lnSpc>
              <a:spcBef>
                <a:spcPts val="0"/>
              </a:spcBef>
              <a:buClr>
                <a:schemeClr val="accent1"/>
              </a:buClr>
              <a:buSzPct val="100000"/>
              <a:buFont typeface="Arial" pitchFamily="34" charset="0"/>
              <a:buChar char="•"/>
              <a:defRPr sz="1799" b="0" kern="1200" baseline="0">
                <a:solidFill>
                  <a:schemeClr val="tx1"/>
                </a:solidFill>
                <a:latin typeface="+mn-lt"/>
                <a:ea typeface="+mn-ea"/>
                <a:cs typeface="+mn-cs"/>
              </a:defRPr>
            </a:lvl1pPr>
            <a:lvl2pPr marL="539838" indent="-215935" algn="l" defTabSz="1088610" rtl="0" eaLnBrk="1" latinLnBrk="0" hangingPunct="1">
              <a:lnSpc>
                <a:spcPct val="128000"/>
              </a:lnSpc>
              <a:spcBef>
                <a:spcPts val="0"/>
              </a:spcBef>
              <a:buClr>
                <a:schemeClr val="accent1"/>
              </a:buClr>
              <a:buSzPct val="100000"/>
              <a:buFont typeface="Arial" pitchFamily="34" charset="0"/>
              <a:buChar char="-"/>
              <a:defRPr sz="1799" b="0" kern="1200">
                <a:solidFill>
                  <a:schemeClr val="tx1"/>
                </a:solidFill>
                <a:latin typeface="+mn-lt"/>
                <a:ea typeface="+mn-ea"/>
                <a:cs typeface="+mn-cs"/>
              </a:defRPr>
            </a:lvl2pPr>
            <a:lvl3pPr marL="863741" indent="-215935" algn="l" defTabSz="1088610" rtl="0" eaLnBrk="1" latinLnBrk="0" hangingPunct="1">
              <a:lnSpc>
                <a:spcPct val="128000"/>
              </a:lnSpc>
              <a:spcBef>
                <a:spcPts val="0"/>
              </a:spcBef>
              <a:buClr>
                <a:schemeClr val="accent1"/>
              </a:buClr>
              <a:buSzPct val="100000"/>
              <a:buFontTx/>
              <a:buBlip>
                <a:blip r:embed="rId2"/>
              </a:buBlip>
              <a:defRPr sz="1799" b="0" kern="1200">
                <a:solidFill>
                  <a:schemeClr val="tx1"/>
                </a:solidFill>
                <a:latin typeface="+mn-lt"/>
                <a:ea typeface="+mn-ea"/>
                <a:cs typeface="+mn-cs"/>
              </a:defRPr>
            </a:lvl3pPr>
            <a:lvl4pPr marL="0" indent="0" algn="l" defTabSz="1088610" rtl="0" eaLnBrk="1" latinLnBrk="0" hangingPunct="1">
              <a:lnSpc>
                <a:spcPct val="136000"/>
              </a:lnSpc>
              <a:spcBef>
                <a:spcPts val="0"/>
              </a:spcBef>
              <a:buFont typeface="Arial" pitchFamily="34" charset="0"/>
              <a:buNone/>
              <a:defRPr sz="1799" b="1" kern="1200">
                <a:solidFill>
                  <a:schemeClr val="tx1"/>
                </a:solidFill>
                <a:latin typeface="+mn-lt"/>
                <a:ea typeface="+mn-ea"/>
                <a:cs typeface="+mn-cs"/>
              </a:defRPr>
            </a:lvl4pPr>
            <a:lvl5pPr marL="0"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027"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054"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081"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610"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a:lstStyle>
          <a:p>
            <a:pPr marL="555691" lvl="5" indent="-285664">
              <a:buFont typeface="Wingdings" panose="05000000000000000000" pitchFamily="2" charset="2"/>
              <a:buChar char="ü"/>
            </a:pPr>
            <a:r>
              <a:rPr lang="en-US" sz="1799" dirty="0">
                <a:latin typeface="Söhne"/>
              </a:rPr>
              <a:t>Non-profit organization (2006)</a:t>
            </a:r>
          </a:p>
          <a:p>
            <a:pPr marL="555691" lvl="5" indent="-285664">
              <a:buFont typeface="Wingdings" panose="05000000000000000000" pitchFamily="2" charset="2"/>
              <a:buChar char="ü"/>
            </a:pPr>
            <a:r>
              <a:rPr lang="en-US" sz="1799" dirty="0">
                <a:latin typeface="Söhne"/>
              </a:rPr>
              <a:t>Create an internationally accepted and professional basis for RE</a:t>
            </a:r>
          </a:p>
          <a:p>
            <a:pPr marL="555691" lvl="5" indent="-285664">
              <a:buFont typeface="Wingdings" panose="05000000000000000000" pitchFamily="2" charset="2"/>
              <a:buChar char="ü"/>
            </a:pPr>
            <a:r>
              <a:rPr lang="en-US" sz="1799" dirty="0">
                <a:latin typeface="Söhne"/>
              </a:rPr>
              <a:t>Provider of CPRE</a:t>
            </a:r>
          </a:p>
          <a:p>
            <a:pPr marL="555691" lvl="5" indent="-285664">
              <a:buFont typeface="Wingdings" panose="05000000000000000000" pitchFamily="2" charset="2"/>
              <a:buChar char="ü"/>
            </a:pPr>
            <a:r>
              <a:rPr lang="en-US" sz="1799" dirty="0">
                <a:latin typeface="Söhne"/>
              </a:rPr>
              <a:t>Foundation – Advanced – Expert </a:t>
            </a:r>
          </a:p>
          <a:p>
            <a:pPr marL="0" indent="0">
              <a:buFont typeface="Arial" pitchFamily="34" charset="0"/>
              <a:buNone/>
            </a:pPr>
            <a:endParaRPr lang="nl-NL" sz="1999" b="1" dirty="0">
              <a:latin typeface="Söhne"/>
            </a:endParaRPr>
          </a:p>
          <a:p>
            <a:pPr marL="0" indent="0">
              <a:buFont typeface="Arial" pitchFamily="34" charset="0"/>
              <a:buNone/>
            </a:pPr>
            <a:r>
              <a:rPr lang="nl-NL" sz="1999" b="1" dirty="0">
                <a:latin typeface="Söhne"/>
              </a:rPr>
              <a:t>CPRE Foundation</a:t>
            </a:r>
          </a:p>
          <a:p>
            <a:pPr marL="555691" lvl="5" indent="-285664">
              <a:buFont typeface="Wingdings" panose="05000000000000000000" pitchFamily="2" charset="2"/>
              <a:buChar char="ü"/>
            </a:pPr>
            <a:r>
              <a:rPr lang="en-US" sz="1799" dirty="0">
                <a:latin typeface="Söhne"/>
              </a:rPr>
              <a:t>Terminology of Requirements Engineering / Business </a:t>
            </a:r>
            <a:r>
              <a:rPr lang="en-US" sz="1799" dirty="0">
                <a:solidFill>
                  <a:srgbClr val="201A58"/>
                </a:solidFill>
                <a:latin typeface="Söhne"/>
              </a:rPr>
              <a:t>Analysis and Requirements Management,</a:t>
            </a:r>
          </a:p>
          <a:p>
            <a:pPr marL="555691" lvl="5" indent="-285664">
              <a:buFont typeface="Wingdings" panose="05000000000000000000" pitchFamily="2" charset="2"/>
              <a:buChar char="ü"/>
            </a:pPr>
            <a:r>
              <a:rPr lang="en-US" sz="1799" dirty="0">
                <a:solidFill>
                  <a:srgbClr val="201A58"/>
                </a:solidFill>
                <a:latin typeface="Söhne"/>
              </a:rPr>
              <a:t>Basic techniques and methods of Requirements Engineering</a:t>
            </a:r>
          </a:p>
          <a:p>
            <a:pPr marL="555691" lvl="5" indent="-285664">
              <a:buFont typeface="Wingdings" panose="05000000000000000000" pitchFamily="2" charset="2"/>
              <a:buChar char="ü"/>
            </a:pPr>
            <a:r>
              <a:rPr lang="en-US" sz="1799" b="1" u="sng" dirty="0">
                <a:latin typeface="Söhne"/>
              </a:rPr>
              <a:t>What</a:t>
            </a:r>
            <a:r>
              <a:rPr lang="en-US" sz="1799" b="1" dirty="0">
                <a:latin typeface="Söhne"/>
              </a:rPr>
              <a:t>, </a:t>
            </a:r>
            <a:r>
              <a:rPr lang="en-US" sz="1799" b="1" u="sng" dirty="0">
                <a:latin typeface="Söhne"/>
              </a:rPr>
              <a:t>Why</a:t>
            </a:r>
            <a:r>
              <a:rPr lang="en-US" sz="1799" b="1" dirty="0">
                <a:latin typeface="Söhne"/>
              </a:rPr>
              <a:t>, </a:t>
            </a:r>
            <a:r>
              <a:rPr lang="en-US" sz="1799" b="1" u="sng" dirty="0">
                <a:latin typeface="Söhne"/>
              </a:rPr>
              <a:t>Where</a:t>
            </a:r>
            <a:r>
              <a:rPr lang="en-US" sz="1799" b="1" dirty="0">
                <a:latin typeface="Söhne"/>
              </a:rPr>
              <a:t>, </a:t>
            </a:r>
            <a:r>
              <a:rPr lang="en-US" sz="1799" b="1" u="sng" dirty="0">
                <a:latin typeface="Söhne"/>
              </a:rPr>
              <a:t>How</a:t>
            </a:r>
            <a:r>
              <a:rPr lang="en-US" sz="1799" b="1" dirty="0">
                <a:latin typeface="Söhne"/>
              </a:rPr>
              <a:t> of Requirements Engineering</a:t>
            </a:r>
          </a:p>
          <a:p>
            <a:pPr marL="555691" lvl="5" indent="-285664">
              <a:buFont typeface="Wingdings" panose="05000000000000000000" pitchFamily="2" charset="2"/>
              <a:buChar char="ü"/>
            </a:pPr>
            <a:r>
              <a:rPr lang="en-US" sz="1799" dirty="0">
                <a:latin typeface="Söhne"/>
              </a:rPr>
              <a:t>69,800 professionals in 97 countries have passed the </a:t>
            </a:r>
            <a:r>
              <a:rPr lang="en-US" sz="1799" dirty="0">
                <a:solidFill>
                  <a:srgbClr val="201A58"/>
                </a:solidFill>
                <a:latin typeface="Söhne"/>
              </a:rPr>
              <a:t>examination</a:t>
            </a:r>
          </a:p>
          <a:p>
            <a:pPr marL="939984" lvl="6" indent="-399930">
              <a:buFont typeface="+mj-lt"/>
              <a:buAutoNum type="romanUcPeriod"/>
            </a:pPr>
            <a:endParaRPr lang="en-US" sz="1799" b="1" u="sng" dirty="0">
              <a:latin typeface="Söhne"/>
            </a:endParaRPr>
          </a:p>
        </p:txBody>
      </p:sp>
    </p:spTree>
    <p:extLst>
      <p:ext uri="{BB962C8B-B14F-4D97-AF65-F5344CB8AC3E}">
        <p14:creationId xmlns:p14="http://schemas.microsoft.com/office/powerpoint/2010/main" val="298813784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b="1">
              <a:solidFill>
                <a:srgbClr val="FFFFFF"/>
              </a:solidFill>
              <a:latin typeface="Arial"/>
            </a:endParaRPr>
          </a:p>
        </p:txBody>
      </p:sp>
      <p:sp>
        <p:nvSpPr>
          <p:cNvPr id="3" name="Rectangle: Rounded Corners 2">
            <a:extLst>
              <a:ext uri="{FF2B5EF4-FFF2-40B4-BE49-F238E27FC236}">
                <a16:creationId xmlns:a16="http://schemas.microsoft.com/office/drawing/2014/main" id="{CAA17064-B4AA-9770-087E-C8562FC31941}"/>
              </a:ext>
            </a:extLst>
          </p:cNvPr>
          <p:cNvSpPr/>
          <p:nvPr/>
        </p:nvSpPr>
        <p:spPr>
          <a:xfrm>
            <a:off x="2527352" y="2229367"/>
            <a:ext cx="4319355" cy="2267258"/>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1999" b="1">
              <a:solidFill>
                <a:srgbClr val="201A59"/>
              </a:solidFill>
              <a:latin typeface="Arial"/>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2099" b="1">
                <a:solidFill>
                  <a:srgbClr val="201A59"/>
                </a:solidFill>
                <a:latin typeface="Arial"/>
              </a:rPr>
              <a:t>Source Analysis</a:t>
            </a:r>
          </a:p>
        </p:txBody>
      </p:sp>
      <p:sp>
        <p:nvSpPr>
          <p:cNvPr id="8" name="Rectangle: Rounded Corners 7">
            <a:extLst>
              <a:ext uri="{FF2B5EF4-FFF2-40B4-BE49-F238E27FC236}">
                <a16:creationId xmlns:a16="http://schemas.microsoft.com/office/drawing/2014/main" id="{EFFCCC03-6333-FED8-ED46-C4F19D66CA3B}"/>
              </a:ext>
            </a:extLst>
          </p:cNvPr>
          <p:cNvSpPr/>
          <p:nvPr/>
        </p:nvSpPr>
        <p:spPr>
          <a:xfrm>
            <a:off x="2861146" y="2922374"/>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1400">
                <a:solidFill>
                  <a:srgbClr val="201A59"/>
                </a:solidFill>
                <a:latin typeface="Arial"/>
              </a:rPr>
              <a:t>Requirement</a:t>
            </a:r>
          </a:p>
          <a:p>
            <a:pPr algn="ctr" defTabSz="1088175"/>
            <a:r>
              <a:rPr lang="nl-NL" sz="1400">
                <a:solidFill>
                  <a:srgbClr val="201A59"/>
                </a:solidFill>
                <a:latin typeface="Arial"/>
              </a:rPr>
              <a:t>Analysis</a:t>
            </a:r>
          </a:p>
        </p:txBody>
      </p:sp>
      <p:sp>
        <p:nvSpPr>
          <p:cNvPr id="9" name="Rectangle: Rounded Corners 8">
            <a:extLst>
              <a:ext uri="{FF2B5EF4-FFF2-40B4-BE49-F238E27FC236}">
                <a16:creationId xmlns:a16="http://schemas.microsoft.com/office/drawing/2014/main" id="{E44358D9-2605-E6A1-DCC1-198C44AC5775}"/>
              </a:ext>
            </a:extLst>
          </p:cNvPr>
          <p:cNvSpPr/>
          <p:nvPr/>
        </p:nvSpPr>
        <p:spPr>
          <a:xfrm>
            <a:off x="4861823" y="2926348"/>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1400">
                <a:solidFill>
                  <a:srgbClr val="201A59"/>
                </a:solidFill>
                <a:latin typeface="Arial"/>
              </a:rPr>
              <a:t>Conflict Resolution</a:t>
            </a:r>
          </a:p>
        </p:txBody>
      </p:sp>
      <p:cxnSp>
        <p:nvCxnSpPr>
          <p:cNvPr id="17" name="Straight Arrow Connector 16">
            <a:extLst>
              <a:ext uri="{FF2B5EF4-FFF2-40B4-BE49-F238E27FC236}">
                <a16:creationId xmlns:a16="http://schemas.microsoft.com/office/drawing/2014/main" id="{BA1ACAF3-7015-A093-D2D3-865F3F738C34}"/>
              </a:ext>
            </a:extLst>
          </p:cNvPr>
          <p:cNvCxnSpPr>
            <a:cxnSpLocks/>
            <a:stCxn id="7" idx="3"/>
            <a:endCxn id="3" idx="1"/>
          </p:cNvCxnSpPr>
          <p:nvPr/>
        </p:nvCxnSpPr>
        <p:spPr>
          <a:xfrm>
            <a:off x="2102733"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285EE59-F481-3754-C7CE-EEBFE72DCBBD}"/>
              </a:ext>
            </a:extLst>
          </p:cNvPr>
          <p:cNvCxnSpPr>
            <a:cxnSpLocks/>
            <a:stCxn id="8" idx="3"/>
            <a:endCxn id="9" idx="1"/>
          </p:cNvCxnSpPr>
          <p:nvPr/>
        </p:nvCxnSpPr>
        <p:spPr>
          <a:xfrm>
            <a:off x="4404236" y="3606274"/>
            <a:ext cx="457587" cy="3974"/>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C6E0005-BC0A-6927-1A04-40E30430794C}"/>
              </a:ext>
            </a:extLst>
          </p:cNvPr>
          <p:cNvCxnSpPr>
            <a:cxnSpLocks/>
            <a:stCxn id="3" idx="3"/>
            <a:endCxn id="23" idx="1"/>
          </p:cNvCxnSpPr>
          <p:nvPr/>
        </p:nvCxnSpPr>
        <p:spPr>
          <a:xfrm>
            <a:off x="6846708"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23" name="Rectangle: Rounded Corners 22">
            <a:extLst>
              <a:ext uri="{FF2B5EF4-FFF2-40B4-BE49-F238E27FC236}">
                <a16:creationId xmlns:a16="http://schemas.microsoft.com/office/drawing/2014/main" id="{60E82F74-8F46-C1B3-8863-48862B51852C}"/>
              </a:ext>
            </a:extLst>
          </p:cNvPr>
          <p:cNvSpPr/>
          <p:nvPr/>
        </p:nvSpPr>
        <p:spPr>
          <a:xfrm>
            <a:off x="7271328" y="2463231"/>
            <a:ext cx="2335004"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2099" b="1">
                <a:solidFill>
                  <a:srgbClr val="201A59"/>
                </a:solidFill>
                <a:latin typeface="Arial"/>
              </a:rPr>
              <a:t>Documentation</a:t>
            </a:r>
          </a:p>
        </p:txBody>
      </p:sp>
      <p:sp>
        <p:nvSpPr>
          <p:cNvPr id="67" name="Rectangle: Rounded Corners 66">
            <a:extLst>
              <a:ext uri="{FF2B5EF4-FFF2-40B4-BE49-F238E27FC236}">
                <a16:creationId xmlns:a16="http://schemas.microsoft.com/office/drawing/2014/main" id="{7523C048-020F-F209-B0AC-02B55638D6E2}"/>
              </a:ext>
            </a:extLst>
          </p:cNvPr>
          <p:cNvSpPr/>
          <p:nvPr/>
        </p:nvSpPr>
        <p:spPr>
          <a:xfrm>
            <a:off x="3767800" y="2361252"/>
            <a:ext cx="1765872" cy="43193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2099" b="1">
                <a:solidFill>
                  <a:srgbClr val="201A59"/>
                </a:solidFill>
                <a:latin typeface="Arial"/>
              </a:rPr>
              <a:t>Elicitation</a:t>
            </a:r>
          </a:p>
        </p:txBody>
      </p:sp>
      <p:cxnSp>
        <p:nvCxnSpPr>
          <p:cNvPr id="70" name="Connector: Elbow 69">
            <a:extLst>
              <a:ext uri="{FF2B5EF4-FFF2-40B4-BE49-F238E27FC236}">
                <a16:creationId xmlns:a16="http://schemas.microsoft.com/office/drawing/2014/main" id="{E914A6E8-55E1-8900-7D78-D9D83DF07FA7}"/>
              </a:ext>
            </a:extLst>
          </p:cNvPr>
          <p:cNvCxnSpPr>
            <a:cxnSpLocks/>
            <a:stCxn id="3" idx="0"/>
            <a:endCxn id="7" idx="0"/>
          </p:cNvCxnSpPr>
          <p:nvPr/>
        </p:nvCxnSpPr>
        <p:spPr>
          <a:xfrm rot="16200000" flipH="1" flipV="1">
            <a:off x="2836482" y="612682"/>
            <a:ext cx="233863" cy="3467234"/>
          </a:xfrm>
          <a:prstGeom prst="bentConnector3">
            <a:avLst>
              <a:gd name="adj1" fmla="val -97724"/>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Rounded Corners 71">
            <a:extLst>
              <a:ext uri="{FF2B5EF4-FFF2-40B4-BE49-F238E27FC236}">
                <a16:creationId xmlns:a16="http://schemas.microsoft.com/office/drawing/2014/main" id="{EFCAF29D-E58A-362E-1DEE-E6AD78467269}"/>
              </a:ext>
            </a:extLst>
          </p:cNvPr>
          <p:cNvSpPr/>
          <p:nvPr/>
        </p:nvSpPr>
        <p:spPr>
          <a:xfrm>
            <a:off x="1486105" y="1524064"/>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1600">
                <a:solidFill>
                  <a:srgbClr val="FFFFFF"/>
                </a:solidFill>
                <a:latin typeface="Arial"/>
              </a:rPr>
              <a:t>new sources identified</a:t>
            </a:r>
          </a:p>
        </p:txBody>
      </p: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2099">
              <a:solidFill>
                <a:srgbClr val="FFFFFF"/>
              </a:solidFill>
              <a:latin typeface="Arial"/>
            </a:endParaRPr>
          </a:p>
        </p:txBody>
      </p:sp>
      <p:sp>
        <p:nvSpPr>
          <p:cNvPr id="117" name="Rectangle: Rounded Corners 116">
            <a:extLst>
              <a:ext uri="{FF2B5EF4-FFF2-40B4-BE49-F238E27FC236}">
                <a16:creationId xmlns:a16="http://schemas.microsoft.com/office/drawing/2014/main" id="{485329FF-FC4C-CE28-7914-734CF13F6CC2}"/>
              </a:ext>
            </a:extLst>
          </p:cNvPr>
          <p:cNvSpPr/>
          <p:nvPr/>
        </p:nvSpPr>
        <p:spPr>
          <a:xfrm>
            <a:off x="4047813" y="1078573"/>
            <a:ext cx="3975541" cy="372200"/>
          </a:xfrm>
          <a:prstGeom prst="roundRect">
            <a:avLst/>
          </a:prstGeom>
          <a:solidFill>
            <a:srgbClr val="F7C7AA"/>
          </a:solidFill>
          <a:ln w="28575">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endParaRPr lang="nl-NL" sz="1799" b="1" i="1">
              <a:solidFill>
                <a:srgbClr val="201A59"/>
              </a:solidFill>
              <a:latin typeface="Arial"/>
            </a:endParaRPr>
          </a:p>
        </p:txBody>
      </p:sp>
      <p:sp>
        <p:nvSpPr>
          <p:cNvPr id="13" name="Rectangle: Rounded Corners 12">
            <a:extLst>
              <a:ext uri="{FF2B5EF4-FFF2-40B4-BE49-F238E27FC236}">
                <a16:creationId xmlns:a16="http://schemas.microsoft.com/office/drawing/2014/main" id="{3262B74A-D038-1228-73FF-0B384691BA51}"/>
              </a:ext>
            </a:extLst>
          </p:cNvPr>
          <p:cNvSpPr/>
          <p:nvPr/>
        </p:nvSpPr>
        <p:spPr>
          <a:xfrm>
            <a:off x="4258751" y="1069632"/>
            <a:ext cx="1850606"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1799" b="1" i="1">
                <a:solidFill>
                  <a:srgbClr val="201A59"/>
                </a:solidFill>
                <a:latin typeface="Arial"/>
              </a:rPr>
              <a:t>Management</a:t>
            </a:r>
          </a:p>
        </p:txBody>
      </p:sp>
      <p:sp>
        <p:nvSpPr>
          <p:cNvPr id="14" name="Rectangle: Rounded Corners 13">
            <a:extLst>
              <a:ext uri="{FF2B5EF4-FFF2-40B4-BE49-F238E27FC236}">
                <a16:creationId xmlns:a16="http://schemas.microsoft.com/office/drawing/2014/main" id="{28298DEA-8184-720D-8A9A-D7DDFAF6E0E4}"/>
              </a:ext>
            </a:extLst>
          </p:cNvPr>
          <p:cNvSpPr/>
          <p:nvPr/>
        </p:nvSpPr>
        <p:spPr>
          <a:xfrm>
            <a:off x="5664064" y="1069631"/>
            <a:ext cx="2223285"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175"/>
            <a:r>
              <a:rPr lang="nl-NL" sz="1799" b="1" i="1">
                <a:solidFill>
                  <a:srgbClr val="201A59"/>
                </a:solidFill>
                <a:latin typeface="Arial"/>
              </a:rPr>
              <a:t>&amp; Tool Support</a:t>
            </a:r>
          </a:p>
        </p:txBody>
      </p:sp>
      <p:sp>
        <p:nvSpPr>
          <p:cNvPr id="4" name="Slide Number Placeholder 3">
            <a:extLst>
              <a:ext uri="{FF2B5EF4-FFF2-40B4-BE49-F238E27FC236}">
                <a16:creationId xmlns:a16="http://schemas.microsoft.com/office/drawing/2014/main" id="{2C6AD391-5885-D70F-E222-AA550B59B76D}"/>
              </a:ext>
            </a:extLst>
          </p:cNvPr>
          <p:cNvSpPr>
            <a:spLocks noGrp="1"/>
          </p:cNvSpPr>
          <p:nvPr>
            <p:ph type="sldNum" sz="quarter" idx="12"/>
          </p:nvPr>
        </p:nvSpPr>
        <p:spPr/>
        <p:txBody>
          <a:bodyPr/>
          <a:lstStyle/>
          <a:p>
            <a:fld id="{1336C48C-F87C-4E4B-81EF-5027B17D1F61}" type="slidenum">
              <a:rPr lang="nl-NL" noProof="1" smtClean="0"/>
              <a:pPr/>
              <a:t>20</a:t>
            </a:fld>
            <a:endParaRPr lang="nl-NL" noProof="1"/>
          </a:p>
        </p:txBody>
      </p:sp>
    </p:spTree>
    <p:extLst>
      <p:ext uri="{BB962C8B-B14F-4D97-AF65-F5344CB8AC3E}">
        <p14:creationId xmlns:p14="http://schemas.microsoft.com/office/powerpoint/2010/main" val="25591244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500"/>
                                        <p:tgtEl>
                                          <p:spTgt spid="23">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7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9BB674F4-60CC-7E75-2A6E-6BDF345132CB}"/>
              </a:ext>
            </a:extLst>
          </p:cNvPr>
          <p:cNvSpPr/>
          <p:nvPr/>
        </p:nvSpPr>
        <p:spPr>
          <a:xfrm>
            <a:off x="5855169" y="2280007"/>
            <a:ext cx="1082000" cy="355249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CAF0EF6B-3D12-D43B-1243-DEB4772F3AF6}"/>
              </a:ext>
            </a:extLst>
          </p:cNvPr>
          <p:cNvSpPr/>
          <p:nvPr/>
        </p:nvSpPr>
        <p:spPr>
          <a:xfrm>
            <a:off x="7246752" y="2400713"/>
            <a:ext cx="359946" cy="24047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73ECEAE2-1277-D2F6-4A56-FBE89477372A}"/>
              </a:ext>
            </a:extLst>
          </p:cNvPr>
          <p:cNvSpPr/>
          <p:nvPr/>
        </p:nvSpPr>
        <p:spPr>
          <a:xfrm rot="3162960" flipV="1">
            <a:off x="7558911" y="2026108"/>
            <a:ext cx="202856" cy="15864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phic 19" descr="Usb Stick with solid fill">
            <a:extLst>
              <a:ext uri="{FF2B5EF4-FFF2-40B4-BE49-F238E27FC236}">
                <a16:creationId xmlns:a16="http://schemas.microsoft.com/office/drawing/2014/main" id="{66F471A1-F452-2559-97BE-A3F60C7DD9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99396" y="2252152"/>
            <a:ext cx="1170263" cy="1170263"/>
          </a:xfrm>
          <a:prstGeom prst="rect">
            <a:avLst/>
          </a:prstGeom>
        </p:spPr>
      </p:pic>
      <p:pic>
        <p:nvPicPr>
          <p:cNvPr id="30" name="Graphic 29" descr="Man with cane with solid fill">
            <a:extLst>
              <a:ext uri="{FF2B5EF4-FFF2-40B4-BE49-F238E27FC236}">
                <a16:creationId xmlns:a16="http://schemas.microsoft.com/office/drawing/2014/main" id="{6DE3A396-B41F-C4A6-8743-0E880688A4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6342" y="5228106"/>
            <a:ext cx="1170263" cy="1170263"/>
          </a:xfrm>
          <a:prstGeom prst="rect">
            <a:avLst/>
          </a:prstGeom>
        </p:spPr>
      </p:pic>
      <p:sp>
        <p:nvSpPr>
          <p:cNvPr id="17" name="TextBox 16">
            <a:extLst>
              <a:ext uri="{FF2B5EF4-FFF2-40B4-BE49-F238E27FC236}">
                <a16:creationId xmlns:a16="http://schemas.microsoft.com/office/drawing/2014/main" id="{5622B71A-A6AA-A7E9-082F-BE6B99044FFE}"/>
              </a:ext>
            </a:extLst>
          </p:cNvPr>
          <p:cNvSpPr txBox="1">
            <a:spLocks/>
          </p:cNvSpPr>
          <p:nvPr/>
        </p:nvSpPr>
        <p:spPr>
          <a:xfrm>
            <a:off x="4657167" y="4228301"/>
            <a:ext cx="2539142" cy="523220"/>
          </a:xfrm>
          <a:prstGeom prst="rect">
            <a:avLst/>
          </a:prstGeom>
          <a:noFill/>
        </p:spPr>
        <p:txBody>
          <a:bodyPr wrap="square">
            <a:spAutoFit/>
          </a:bodyP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52259"/>
                </a:solidFill>
                <a:effectLst/>
                <a:uLnTx/>
                <a:uFillTx/>
                <a:latin typeface="Söhne"/>
                <a:ea typeface="+mn-ea"/>
                <a:cs typeface="+mn-cs"/>
              </a:rPr>
              <a:t>Documentation</a:t>
            </a:r>
            <a:endParaRPr kumimoji="0" lang="en-US" sz="1200" b="1" i="0" u="none" strike="noStrike" kern="1200" cap="none" spc="0" normalizeH="0" baseline="0" noProof="0" dirty="0">
              <a:ln>
                <a:noFill/>
              </a:ln>
              <a:solidFill>
                <a:srgbClr val="252259"/>
              </a:solidFill>
              <a:effectLst/>
              <a:uLnTx/>
              <a:uFillTx/>
              <a:latin typeface="Söhne"/>
              <a:ea typeface="+mn-ea"/>
              <a:cs typeface="+mn-cs"/>
            </a:endParaRPr>
          </a:p>
        </p:txBody>
      </p:sp>
      <p:grpSp>
        <p:nvGrpSpPr>
          <p:cNvPr id="19" name="Group 18">
            <a:extLst>
              <a:ext uri="{FF2B5EF4-FFF2-40B4-BE49-F238E27FC236}">
                <a16:creationId xmlns:a16="http://schemas.microsoft.com/office/drawing/2014/main" id="{2625BBF2-D624-5174-3272-CD55FCC46FCB}"/>
              </a:ext>
            </a:extLst>
          </p:cNvPr>
          <p:cNvGrpSpPr>
            <a:grpSpLocks/>
          </p:cNvGrpSpPr>
          <p:nvPr/>
        </p:nvGrpSpPr>
        <p:grpSpPr>
          <a:xfrm>
            <a:off x="5027647" y="2524753"/>
            <a:ext cx="1757363" cy="1757363"/>
            <a:chOff x="5037344" y="119360"/>
            <a:chExt cx="1757363" cy="1757363"/>
          </a:xfrm>
        </p:grpSpPr>
        <p:sp>
          <p:nvSpPr>
            <p:cNvPr id="21" name="Freeform: Shape 20">
              <a:extLst>
                <a:ext uri="{FF2B5EF4-FFF2-40B4-BE49-F238E27FC236}">
                  <a16:creationId xmlns:a16="http://schemas.microsoft.com/office/drawing/2014/main" id="{BA805C4A-E9BD-48A6-F337-B9866DA4C535}"/>
                </a:ext>
              </a:extLst>
            </p:cNvPr>
            <p:cNvSpPr>
              <a:spLocks/>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3" name="Graphic 22" descr="Ethernet with solid fill">
              <a:extLst>
                <a:ext uri="{FF2B5EF4-FFF2-40B4-BE49-F238E27FC236}">
                  <a16:creationId xmlns:a16="http://schemas.microsoft.com/office/drawing/2014/main" id="{E6DC3135-0276-E69C-00F9-23E9080556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0894" y="412910"/>
              <a:ext cx="1170263" cy="1170263"/>
            </a:xfrm>
            <a:prstGeom prst="rect">
              <a:avLst/>
            </a:prstGeom>
          </p:spPr>
        </p:pic>
      </p:grpSp>
      <p:grpSp>
        <p:nvGrpSpPr>
          <p:cNvPr id="61" name="Group 60">
            <a:extLst>
              <a:ext uri="{FF2B5EF4-FFF2-40B4-BE49-F238E27FC236}">
                <a16:creationId xmlns:a16="http://schemas.microsoft.com/office/drawing/2014/main" id="{D7D3AA90-CC30-E15E-D6B2-2DCB7E7FC440}"/>
              </a:ext>
            </a:extLst>
          </p:cNvPr>
          <p:cNvGrpSpPr/>
          <p:nvPr/>
        </p:nvGrpSpPr>
        <p:grpSpPr>
          <a:xfrm>
            <a:off x="1206288" y="546925"/>
            <a:ext cx="2791087" cy="2435235"/>
            <a:chOff x="1439449" y="562533"/>
            <a:chExt cx="2791087" cy="2435235"/>
          </a:xfrm>
        </p:grpSpPr>
        <p:grpSp>
          <p:nvGrpSpPr>
            <p:cNvPr id="31" name="Group 30">
              <a:extLst>
                <a:ext uri="{FF2B5EF4-FFF2-40B4-BE49-F238E27FC236}">
                  <a16:creationId xmlns:a16="http://schemas.microsoft.com/office/drawing/2014/main" id="{26ED14B0-1310-9649-E4C8-7ED16D6F9FCB}"/>
                </a:ext>
              </a:extLst>
            </p:cNvPr>
            <p:cNvGrpSpPr/>
            <p:nvPr/>
          </p:nvGrpSpPr>
          <p:grpSpPr>
            <a:xfrm>
              <a:off x="2062006" y="562533"/>
              <a:ext cx="1545973" cy="1523391"/>
              <a:chOff x="5037344" y="119360"/>
              <a:chExt cx="1757363" cy="1757363"/>
            </a:xfrm>
          </p:grpSpPr>
          <p:sp>
            <p:nvSpPr>
              <p:cNvPr id="32" name="Freeform: Shape 31">
                <a:extLst>
                  <a:ext uri="{FF2B5EF4-FFF2-40B4-BE49-F238E27FC236}">
                    <a16:creationId xmlns:a16="http://schemas.microsoft.com/office/drawing/2014/main" id="{33FAC9E2-981D-FAE0-89B4-E3185616186C}"/>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7" name="Graphic 36" descr="Signature with solid fill">
                <a:extLst>
                  <a:ext uri="{FF2B5EF4-FFF2-40B4-BE49-F238E27FC236}">
                    <a16:creationId xmlns:a16="http://schemas.microsoft.com/office/drawing/2014/main" id="{91ED248C-B898-CEEA-393F-1012C6A96AE5}"/>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339441" y="412910"/>
                <a:ext cx="1153169" cy="1170263"/>
              </a:xfrm>
              <a:prstGeom prst="rect">
                <a:avLst/>
              </a:prstGeom>
            </p:spPr>
          </p:pic>
        </p:grpSp>
        <p:sp>
          <p:nvSpPr>
            <p:cNvPr id="45" name="TextBox 44">
              <a:extLst>
                <a:ext uri="{FF2B5EF4-FFF2-40B4-BE49-F238E27FC236}">
                  <a16:creationId xmlns:a16="http://schemas.microsoft.com/office/drawing/2014/main" id="{75CF1542-6D60-2227-EE57-C60D0D075BB4}"/>
                </a:ext>
              </a:extLst>
            </p:cNvPr>
            <p:cNvSpPr txBox="1"/>
            <p:nvPr/>
          </p:nvSpPr>
          <p:spPr>
            <a:xfrm>
              <a:off x="1439449" y="2080180"/>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Natural Language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47" name="TextBox 46">
              <a:extLst>
                <a:ext uri="{FF2B5EF4-FFF2-40B4-BE49-F238E27FC236}">
                  <a16:creationId xmlns:a16="http://schemas.microsoft.com/office/drawing/2014/main" id="{BF46E0FA-7377-78D0-6DC3-0C29D0AE60F7}"/>
                </a:ext>
              </a:extLst>
            </p:cNvPr>
            <p:cNvSpPr txBox="1"/>
            <p:nvPr/>
          </p:nvSpPr>
          <p:spPr>
            <a:xfrm>
              <a:off x="1439449" y="2412993"/>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Requirements spoken or written in natural language</a:t>
              </a:r>
            </a:p>
          </p:txBody>
        </p:sp>
      </p:grpSp>
      <p:grpSp>
        <p:nvGrpSpPr>
          <p:cNvPr id="64" name="Group 63">
            <a:extLst>
              <a:ext uri="{FF2B5EF4-FFF2-40B4-BE49-F238E27FC236}">
                <a16:creationId xmlns:a16="http://schemas.microsoft.com/office/drawing/2014/main" id="{B44EEB86-3E2D-FBA2-E8EC-6477262E2165}"/>
              </a:ext>
            </a:extLst>
          </p:cNvPr>
          <p:cNvGrpSpPr/>
          <p:nvPr/>
        </p:nvGrpSpPr>
        <p:grpSpPr>
          <a:xfrm>
            <a:off x="1206288" y="3859666"/>
            <a:ext cx="2791087" cy="2520870"/>
            <a:chOff x="1338886" y="3899000"/>
            <a:chExt cx="2791087" cy="2520870"/>
          </a:xfrm>
        </p:grpSpPr>
        <p:grpSp>
          <p:nvGrpSpPr>
            <p:cNvPr id="38" name="Group 37">
              <a:extLst>
                <a:ext uri="{FF2B5EF4-FFF2-40B4-BE49-F238E27FC236}">
                  <a16:creationId xmlns:a16="http://schemas.microsoft.com/office/drawing/2014/main" id="{E07191CF-9187-A0BE-1966-8BE97412DA2C}"/>
                </a:ext>
              </a:extLst>
            </p:cNvPr>
            <p:cNvGrpSpPr/>
            <p:nvPr/>
          </p:nvGrpSpPr>
          <p:grpSpPr>
            <a:xfrm>
              <a:off x="1961443" y="3899000"/>
              <a:ext cx="1545973" cy="1523391"/>
              <a:chOff x="5037344" y="119360"/>
              <a:chExt cx="1757363" cy="1757363"/>
            </a:xfrm>
          </p:grpSpPr>
          <p:sp>
            <p:nvSpPr>
              <p:cNvPr id="39" name="Freeform: Shape 38">
                <a:extLst>
                  <a:ext uri="{FF2B5EF4-FFF2-40B4-BE49-F238E27FC236}">
                    <a16:creationId xmlns:a16="http://schemas.microsoft.com/office/drawing/2014/main" id="{25049885-06F4-E298-3D6A-AF2FA8BDB791}"/>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0" name="Graphic 39" descr="Workflow with solid fill">
                <a:extLst>
                  <a:ext uri="{FF2B5EF4-FFF2-40B4-BE49-F238E27FC236}">
                    <a16:creationId xmlns:a16="http://schemas.microsoft.com/office/drawing/2014/main" id="{1DB52F23-DF03-AF62-8E13-BE536C9C2EB2}"/>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339441" y="412910"/>
                <a:ext cx="1153169" cy="1170263"/>
              </a:xfrm>
              <a:prstGeom prst="rect">
                <a:avLst/>
              </a:prstGeom>
            </p:spPr>
          </p:pic>
        </p:grpSp>
        <p:sp>
          <p:nvSpPr>
            <p:cNvPr id="48" name="TextBox 47">
              <a:extLst>
                <a:ext uri="{FF2B5EF4-FFF2-40B4-BE49-F238E27FC236}">
                  <a16:creationId xmlns:a16="http://schemas.microsoft.com/office/drawing/2014/main" id="{3D8BCC75-94A2-7440-98ED-A659F355A413}"/>
                </a:ext>
              </a:extLst>
            </p:cNvPr>
            <p:cNvSpPr txBox="1"/>
            <p:nvPr/>
          </p:nvSpPr>
          <p:spPr>
            <a:xfrm>
              <a:off x="1338886" y="5502282"/>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Model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49" name="TextBox 48">
              <a:extLst>
                <a:ext uri="{FF2B5EF4-FFF2-40B4-BE49-F238E27FC236}">
                  <a16:creationId xmlns:a16="http://schemas.microsoft.com/office/drawing/2014/main" id="{2B9DC7E6-1042-7485-8A9A-C04A04259D06}"/>
                </a:ext>
              </a:extLst>
            </p:cNvPr>
            <p:cNvSpPr txBox="1"/>
            <p:nvPr/>
          </p:nvSpPr>
          <p:spPr>
            <a:xfrm>
              <a:off x="1338886" y="5835095"/>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An abstract representation of requirements</a:t>
              </a:r>
            </a:p>
          </p:txBody>
        </p:sp>
      </p:grpSp>
      <p:grpSp>
        <p:nvGrpSpPr>
          <p:cNvPr id="62" name="Group 61">
            <a:extLst>
              <a:ext uri="{FF2B5EF4-FFF2-40B4-BE49-F238E27FC236}">
                <a16:creationId xmlns:a16="http://schemas.microsoft.com/office/drawing/2014/main" id="{13156E7A-3F7E-AA74-976C-692C3E0B7E77}"/>
              </a:ext>
            </a:extLst>
          </p:cNvPr>
          <p:cNvGrpSpPr/>
          <p:nvPr/>
        </p:nvGrpSpPr>
        <p:grpSpPr>
          <a:xfrm>
            <a:off x="7776487" y="546925"/>
            <a:ext cx="2791087" cy="2452323"/>
            <a:chOff x="7965376" y="538015"/>
            <a:chExt cx="2791087" cy="2452323"/>
          </a:xfrm>
        </p:grpSpPr>
        <p:grpSp>
          <p:nvGrpSpPr>
            <p:cNvPr id="41" name="Group 40">
              <a:extLst>
                <a:ext uri="{FF2B5EF4-FFF2-40B4-BE49-F238E27FC236}">
                  <a16:creationId xmlns:a16="http://schemas.microsoft.com/office/drawing/2014/main" id="{F852DE5D-0A15-5B26-5382-88502CCC5424}"/>
                </a:ext>
              </a:extLst>
            </p:cNvPr>
            <p:cNvGrpSpPr/>
            <p:nvPr/>
          </p:nvGrpSpPr>
          <p:grpSpPr>
            <a:xfrm>
              <a:off x="8587933" y="538015"/>
              <a:ext cx="1545973" cy="1523391"/>
              <a:chOff x="5037344" y="119360"/>
              <a:chExt cx="1757363" cy="1757363"/>
            </a:xfrm>
          </p:grpSpPr>
          <p:sp>
            <p:nvSpPr>
              <p:cNvPr id="43" name="Freeform: Shape 42">
                <a:extLst>
                  <a:ext uri="{FF2B5EF4-FFF2-40B4-BE49-F238E27FC236}">
                    <a16:creationId xmlns:a16="http://schemas.microsoft.com/office/drawing/2014/main" id="{8A791888-74E2-9882-92D8-7AE3800F0641}"/>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4" name="Graphic 43" descr="List with solid fill">
                <a:extLst>
                  <a:ext uri="{FF2B5EF4-FFF2-40B4-BE49-F238E27FC236}">
                    <a16:creationId xmlns:a16="http://schemas.microsoft.com/office/drawing/2014/main" id="{F1C91162-F608-CB05-FB91-995ED3E2DB3D}"/>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5339441" y="412910"/>
                <a:ext cx="1153169" cy="1170263"/>
              </a:xfrm>
              <a:prstGeom prst="rect">
                <a:avLst/>
              </a:prstGeom>
            </p:spPr>
          </p:pic>
        </p:grpSp>
        <p:sp>
          <p:nvSpPr>
            <p:cNvPr id="50" name="TextBox 49">
              <a:extLst>
                <a:ext uri="{FF2B5EF4-FFF2-40B4-BE49-F238E27FC236}">
                  <a16:creationId xmlns:a16="http://schemas.microsoft.com/office/drawing/2014/main" id="{D38BC883-A4D7-6348-E194-9CDAAD50B7E2}"/>
                </a:ext>
              </a:extLst>
            </p:cNvPr>
            <p:cNvSpPr txBox="1"/>
            <p:nvPr/>
          </p:nvSpPr>
          <p:spPr>
            <a:xfrm>
              <a:off x="7965376" y="2072750"/>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Template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51" name="TextBox 50">
              <a:extLst>
                <a:ext uri="{FF2B5EF4-FFF2-40B4-BE49-F238E27FC236}">
                  <a16:creationId xmlns:a16="http://schemas.microsoft.com/office/drawing/2014/main" id="{83C99D25-6C08-3348-87EB-7C39102FCE55}"/>
                </a:ext>
              </a:extLst>
            </p:cNvPr>
            <p:cNvSpPr txBox="1"/>
            <p:nvPr/>
          </p:nvSpPr>
          <p:spPr>
            <a:xfrm>
              <a:off x="7965376" y="2405563"/>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Predefined structures for requirements</a:t>
              </a:r>
            </a:p>
          </p:txBody>
        </p:sp>
      </p:grpSp>
      <p:grpSp>
        <p:nvGrpSpPr>
          <p:cNvPr id="63" name="Group 62">
            <a:extLst>
              <a:ext uri="{FF2B5EF4-FFF2-40B4-BE49-F238E27FC236}">
                <a16:creationId xmlns:a16="http://schemas.microsoft.com/office/drawing/2014/main" id="{F821F613-CB74-D6AF-5C8B-14655449BA60}"/>
              </a:ext>
            </a:extLst>
          </p:cNvPr>
          <p:cNvGrpSpPr/>
          <p:nvPr/>
        </p:nvGrpSpPr>
        <p:grpSpPr>
          <a:xfrm>
            <a:off x="7776487" y="3859666"/>
            <a:ext cx="2791087" cy="2741003"/>
            <a:chOff x="7953357" y="3798706"/>
            <a:chExt cx="2791087" cy="2741003"/>
          </a:xfrm>
        </p:grpSpPr>
        <p:grpSp>
          <p:nvGrpSpPr>
            <p:cNvPr id="27" name="Group 26">
              <a:extLst>
                <a:ext uri="{FF2B5EF4-FFF2-40B4-BE49-F238E27FC236}">
                  <a16:creationId xmlns:a16="http://schemas.microsoft.com/office/drawing/2014/main" id="{8F60D282-FE80-D266-8145-3E1CE7BE5AA2}"/>
                </a:ext>
              </a:extLst>
            </p:cNvPr>
            <p:cNvGrpSpPr/>
            <p:nvPr/>
          </p:nvGrpSpPr>
          <p:grpSpPr>
            <a:xfrm>
              <a:off x="8575914" y="3798706"/>
              <a:ext cx="1545973" cy="1523391"/>
              <a:chOff x="5037344" y="119360"/>
              <a:chExt cx="1757363" cy="1757363"/>
            </a:xfrm>
          </p:grpSpPr>
          <p:sp>
            <p:nvSpPr>
              <p:cNvPr id="28" name="Freeform: Shape 27">
                <a:extLst>
                  <a:ext uri="{FF2B5EF4-FFF2-40B4-BE49-F238E27FC236}">
                    <a16:creationId xmlns:a16="http://schemas.microsoft.com/office/drawing/2014/main" id="{73319DF9-439B-7C7C-5BD8-D612502B8CBA}"/>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9" name="Graphic 28" descr="Building Brick Wall with solid fill">
                <a:extLst>
                  <a:ext uri="{FF2B5EF4-FFF2-40B4-BE49-F238E27FC236}">
                    <a16:creationId xmlns:a16="http://schemas.microsoft.com/office/drawing/2014/main" id="{906D6B09-0BD4-E2C9-1E66-2D74E7A01C71}"/>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250886" y="323042"/>
                <a:ext cx="1330280" cy="1349999"/>
              </a:xfrm>
              <a:prstGeom prst="rect">
                <a:avLst/>
              </a:prstGeom>
            </p:spPr>
          </p:pic>
        </p:grpSp>
        <p:sp>
          <p:nvSpPr>
            <p:cNvPr id="59" name="TextBox 58">
              <a:extLst>
                <a:ext uri="{FF2B5EF4-FFF2-40B4-BE49-F238E27FC236}">
                  <a16:creationId xmlns:a16="http://schemas.microsoft.com/office/drawing/2014/main" id="{6AFAC085-DEE4-F584-7352-D9B01CF1B972}"/>
                </a:ext>
              </a:extLst>
            </p:cNvPr>
            <p:cNvSpPr txBox="1"/>
            <p:nvPr/>
          </p:nvSpPr>
          <p:spPr>
            <a:xfrm>
              <a:off x="7953357" y="5375899"/>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Other</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60" name="TextBox 59">
              <a:extLst>
                <a:ext uri="{FF2B5EF4-FFF2-40B4-BE49-F238E27FC236}">
                  <a16:creationId xmlns:a16="http://schemas.microsoft.com/office/drawing/2014/main" id="{8E5AD0A2-8B48-4828-E324-CE283B5C6072}"/>
                </a:ext>
              </a:extLst>
            </p:cNvPr>
            <p:cNvSpPr txBox="1"/>
            <p:nvPr/>
          </p:nvSpPr>
          <p:spPr>
            <a:xfrm>
              <a:off x="7953357" y="5708712"/>
              <a:ext cx="2791087" cy="830997"/>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Work Products that do not fit in the previous categories, </a:t>
              </a:r>
              <a:r>
                <a:rPr kumimoji="0" lang="en-US" sz="1600" b="0" i="1" u="none" strike="noStrike" kern="1200" cap="none" spc="0" normalizeH="0" baseline="0" noProof="0" dirty="0" err="1">
                  <a:ln>
                    <a:noFill/>
                  </a:ln>
                  <a:solidFill>
                    <a:srgbClr val="252259"/>
                  </a:solidFill>
                  <a:effectLst/>
                  <a:uLnTx/>
                  <a:uFillTx/>
                  <a:latin typeface="Söhne"/>
                  <a:ea typeface="+mn-ea"/>
                  <a:cs typeface="+mn-cs"/>
                </a:rPr>
                <a:t>f.e</a:t>
              </a:r>
              <a:r>
                <a:rPr kumimoji="0" lang="en-US" sz="1600" b="0" i="1" u="none" strike="noStrike" kern="1200" cap="none" spc="0" normalizeH="0" baseline="0" noProof="0" dirty="0">
                  <a:ln>
                    <a:noFill/>
                  </a:ln>
                  <a:solidFill>
                    <a:srgbClr val="252259"/>
                  </a:solidFill>
                  <a:effectLst/>
                  <a:uLnTx/>
                  <a:uFillTx/>
                  <a:latin typeface="Söhne"/>
                  <a:ea typeface="+mn-ea"/>
                  <a:cs typeface="+mn-cs"/>
                </a:rPr>
                <a:t>. prototypes</a:t>
              </a:r>
            </a:p>
          </p:txBody>
        </p:sp>
      </p:grpSp>
      <p:sp>
        <p:nvSpPr>
          <p:cNvPr id="2" name="Slide Number Placeholder 1">
            <a:extLst>
              <a:ext uri="{FF2B5EF4-FFF2-40B4-BE49-F238E27FC236}">
                <a16:creationId xmlns:a16="http://schemas.microsoft.com/office/drawing/2014/main" id="{90BE5DC8-D83B-30D5-24DC-3D169D9AE3F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4008224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500"/>
                                        <p:tgtEl>
                                          <p:spTgt spid="64"/>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FD9C579-F4C2-A13F-91BE-FBEC7083ACCF}"/>
              </a:ext>
            </a:extLst>
          </p:cNvPr>
          <p:cNvSpPr/>
          <p:nvPr/>
        </p:nvSpPr>
        <p:spPr>
          <a:xfrm>
            <a:off x="11299386" y="261473"/>
            <a:ext cx="841572" cy="64790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9B9AC52A-09EB-690E-357E-4C4C7822A5E6}"/>
              </a:ext>
            </a:extLst>
          </p:cNvPr>
          <p:cNvSpPr/>
          <p:nvPr/>
        </p:nvSpPr>
        <p:spPr>
          <a:xfrm>
            <a:off x="120892" y="6380559"/>
            <a:ext cx="1799731" cy="359946"/>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701A2EC9-C1E1-EA95-FB47-854D23CB3CDC}"/>
              </a:ext>
            </a:extLst>
          </p:cNvPr>
          <p:cNvSpPr/>
          <p:nvPr/>
        </p:nvSpPr>
        <p:spPr>
          <a:xfrm>
            <a:off x="4982551" y="2189583"/>
            <a:ext cx="2160000" cy="2160000"/>
          </a:xfrm>
          <a:prstGeom prst="ellipse">
            <a:avLst/>
          </a:prstGeom>
          <a:noFill/>
          <a:ln w="127000">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Document with solid fill">
            <a:extLst>
              <a:ext uri="{FF2B5EF4-FFF2-40B4-BE49-F238E27FC236}">
                <a16:creationId xmlns:a16="http://schemas.microsoft.com/office/drawing/2014/main" id="{F1AE5B56-EB8E-30C0-5483-82B962F886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333596" y="2528188"/>
            <a:ext cx="1482790" cy="1482790"/>
          </a:xfrm>
          <a:prstGeom prst="rect">
            <a:avLst/>
          </a:prstGeom>
        </p:spPr>
      </p:pic>
      <p:sp>
        <p:nvSpPr>
          <p:cNvPr id="12" name="TextBox 11">
            <a:extLst>
              <a:ext uri="{FF2B5EF4-FFF2-40B4-BE49-F238E27FC236}">
                <a16:creationId xmlns:a16="http://schemas.microsoft.com/office/drawing/2014/main" id="{6CF71FBA-823A-F80E-83C3-39DE4D56622B}"/>
              </a:ext>
            </a:extLst>
          </p:cNvPr>
          <p:cNvSpPr txBox="1"/>
          <p:nvPr/>
        </p:nvSpPr>
        <p:spPr>
          <a:xfrm>
            <a:off x="964097" y="178652"/>
            <a:ext cx="3931167" cy="121571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Incomplete Descriptions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When writing a requirement in natural language, all placeholders of the verb used should be filled.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notify when an error occurs</a:t>
            </a:r>
            <a:br>
              <a:rPr kumimoji="0" lang="en-US" sz="1100" b="0" i="0" u="none" strike="noStrike" kern="1200" cap="none" spc="0" normalizeH="0" baseline="0" noProof="0" dirty="0">
                <a:ln>
                  <a:noFill/>
                </a:ln>
                <a:solidFill>
                  <a:srgbClr val="252259"/>
                </a:solidFill>
                <a:effectLst/>
                <a:uLnTx/>
                <a:uFillTx/>
                <a:latin typeface="Söhne"/>
                <a:ea typeface="+mn-ea"/>
                <a:cs typeface="+mn-cs"/>
              </a:rPr>
            </a:br>
            <a:r>
              <a:rPr kumimoji="0" lang="nl-NL" sz="600" b="0"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notify </a:t>
            </a:r>
            <a:r>
              <a:rPr kumimoji="0" lang="en-US" sz="1100" b="1" i="0" u="sng" strike="noStrike" kern="1200" cap="none" spc="0" normalizeH="0" baseline="0" noProof="0" dirty="0">
                <a:ln>
                  <a:noFill/>
                </a:ln>
                <a:solidFill>
                  <a:srgbClr val="252259"/>
                </a:solidFill>
                <a:effectLst/>
                <a:uLnTx/>
                <a:uFillTx/>
                <a:latin typeface="Söhne"/>
                <a:ea typeface="+mn-ea"/>
                <a:cs typeface="+mn-cs"/>
              </a:rPr>
              <a:t>administrators</a:t>
            </a:r>
            <a:r>
              <a:rPr kumimoji="0" lang="en-US" sz="1100" b="0" i="0" u="none" strike="noStrike" kern="1200" cap="none" spc="0" normalizeH="0" baseline="0" noProof="0" dirty="0">
                <a:ln>
                  <a:noFill/>
                </a:ln>
                <a:solidFill>
                  <a:srgbClr val="252259"/>
                </a:solidFill>
                <a:effectLst/>
                <a:uLnTx/>
                <a:uFillTx/>
                <a:latin typeface="Söhne"/>
                <a:ea typeface="+mn-ea"/>
                <a:cs typeface="+mn-cs"/>
              </a:rPr>
              <a:t> when an error occurs</a:t>
            </a:r>
            <a:endParaRPr kumimoji="0" lang="nl-NL" sz="1100" b="0" i="0" u="none" strike="noStrike" kern="1200" cap="none" spc="0" normalizeH="0" baseline="0" noProof="0" dirty="0">
              <a:ln>
                <a:noFill/>
              </a:ln>
              <a:solidFill>
                <a:srgbClr val="252259"/>
              </a:solidFill>
              <a:effectLst/>
              <a:uLnTx/>
              <a:uFillTx/>
              <a:latin typeface="Söhne"/>
              <a:ea typeface="+mn-ea"/>
              <a:cs typeface="+mn-cs"/>
            </a:endParaRPr>
          </a:p>
        </p:txBody>
      </p:sp>
      <p:sp>
        <p:nvSpPr>
          <p:cNvPr id="15" name="TextBox 14">
            <a:extLst>
              <a:ext uri="{FF2B5EF4-FFF2-40B4-BE49-F238E27FC236}">
                <a16:creationId xmlns:a16="http://schemas.microsoft.com/office/drawing/2014/main" id="{2E5B52C8-020E-7093-24F4-7A46D3BEEBED}"/>
              </a:ext>
            </a:extLst>
          </p:cNvPr>
          <p:cNvSpPr txBox="1"/>
          <p:nvPr/>
        </p:nvSpPr>
        <p:spPr>
          <a:xfrm>
            <a:off x="964097" y="4758403"/>
            <a:ext cx="5098454" cy="17697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Incomplete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When something happens only if certain conditions are true, such conditions shall be stated, providing both then and else clauses.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calculate and display the total order amount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calculate and display the total order amount. </a:t>
            </a:r>
            <a:r>
              <a:rPr kumimoji="0" lang="en-US" sz="1100" b="1" i="0" u="sng" strike="noStrike" kern="1200" cap="none" spc="0" normalizeH="0" baseline="0" noProof="0" dirty="0">
                <a:ln>
                  <a:noFill/>
                </a:ln>
                <a:solidFill>
                  <a:srgbClr val="252259"/>
                </a:solidFill>
                <a:effectLst/>
                <a:uLnTx/>
                <a:uFillTx/>
                <a:latin typeface="Söhne"/>
                <a:ea typeface="+mn-ea"/>
                <a:cs typeface="+mn-cs"/>
              </a:rPr>
              <a:t>IF</a:t>
            </a:r>
            <a:r>
              <a:rPr kumimoji="0" lang="en-US" sz="1100" b="0" i="0" u="none" strike="noStrike" kern="1200" cap="none" spc="0" normalizeH="0" baseline="0" noProof="0" dirty="0">
                <a:ln>
                  <a:noFill/>
                </a:ln>
                <a:solidFill>
                  <a:srgbClr val="252259"/>
                </a:solidFill>
                <a:effectLst/>
                <a:uLnTx/>
                <a:uFillTx/>
                <a:latin typeface="Söhne"/>
                <a:ea typeface="+mn-ea"/>
                <a:cs typeface="+mn-cs"/>
              </a:rPr>
              <a:t> there are any items with discounted prices or special promotions, </a:t>
            </a:r>
            <a:r>
              <a:rPr kumimoji="0" lang="en-US" sz="1100" b="1" i="0" u="sng" strike="noStrike" kern="1200" cap="none" spc="0" normalizeH="0" baseline="0" noProof="0" dirty="0">
                <a:ln>
                  <a:noFill/>
                </a:ln>
                <a:solidFill>
                  <a:srgbClr val="252259"/>
                </a:solidFill>
                <a:effectLst/>
                <a:uLnTx/>
                <a:uFillTx/>
                <a:latin typeface="Söhne"/>
                <a:ea typeface="+mn-ea"/>
                <a:cs typeface="+mn-cs"/>
              </a:rPr>
              <a:t>THEN</a:t>
            </a:r>
            <a:r>
              <a:rPr kumimoji="0" lang="en-US" sz="1100" b="0" i="0" u="none" strike="noStrike" kern="1200" cap="none" spc="0" normalizeH="0" baseline="0" noProof="0" dirty="0">
                <a:ln>
                  <a:noFill/>
                </a:ln>
                <a:solidFill>
                  <a:srgbClr val="252259"/>
                </a:solidFill>
                <a:effectLst/>
                <a:uLnTx/>
                <a:uFillTx/>
                <a:latin typeface="Söhne"/>
                <a:ea typeface="+mn-ea"/>
                <a:cs typeface="+mn-cs"/>
              </a:rPr>
              <a:t> the system should reflect these adjustments in the calculated total; </a:t>
            </a:r>
            <a:r>
              <a:rPr kumimoji="0" lang="en-US" sz="1100" b="1" i="0" u="sng" strike="noStrike" kern="1200" cap="none" spc="0" normalizeH="0" baseline="0" noProof="0" dirty="0">
                <a:ln>
                  <a:noFill/>
                </a:ln>
                <a:solidFill>
                  <a:srgbClr val="252259"/>
                </a:solidFill>
                <a:effectLst/>
                <a:uLnTx/>
                <a:uFillTx/>
                <a:latin typeface="Söhne"/>
                <a:ea typeface="+mn-ea"/>
                <a:cs typeface="+mn-cs"/>
              </a:rPr>
              <a:t>ELSE</a:t>
            </a:r>
            <a:r>
              <a:rPr kumimoji="0" lang="en-US" sz="1100" b="0" i="0" u="none" strike="noStrike" kern="1200" cap="none" spc="0" normalizeH="0" baseline="0" noProof="0" dirty="0">
                <a:ln>
                  <a:noFill/>
                </a:ln>
                <a:solidFill>
                  <a:srgbClr val="252259"/>
                </a:solidFill>
                <a:effectLst/>
                <a:uLnTx/>
                <a:uFillTx/>
                <a:latin typeface="Söhne"/>
                <a:ea typeface="+mn-ea"/>
                <a:cs typeface="+mn-cs"/>
              </a:rPr>
              <a:t>, the displayed total should represent the standard pricing for all items</a:t>
            </a:r>
            <a:endParaRPr kumimoji="0" lang="nl-NL" sz="1100" b="0" i="0" u="none" strike="noStrike" kern="1200" cap="none" spc="0" normalizeH="0" baseline="0" noProof="0" dirty="0">
              <a:ln>
                <a:noFill/>
              </a:ln>
              <a:solidFill>
                <a:srgbClr val="252259"/>
              </a:solidFill>
              <a:effectLst/>
              <a:uLnTx/>
              <a:uFillTx/>
              <a:latin typeface="Söhne"/>
              <a:ea typeface="+mn-ea"/>
              <a:cs typeface="+mn-cs"/>
            </a:endParaRPr>
          </a:p>
        </p:txBody>
      </p:sp>
      <p:sp>
        <p:nvSpPr>
          <p:cNvPr id="16" name="TextBox 15">
            <a:extLst>
              <a:ext uri="{FF2B5EF4-FFF2-40B4-BE49-F238E27FC236}">
                <a16:creationId xmlns:a16="http://schemas.microsoft.com/office/drawing/2014/main" id="{40375E88-FC62-B67C-892E-C632D84B70FC}"/>
              </a:ext>
            </a:extLst>
          </p:cNvPr>
          <p:cNvSpPr txBox="1"/>
          <p:nvPr/>
        </p:nvSpPr>
        <p:spPr>
          <a:xfrm>
            <a:off x="628178" y="2274838"/>
            <a:ext cx="3931167" cy="155427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Unspecific Nouns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Unspecific nouns should be made more specific by adding adjectives or assigning them a well-defined type.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Develop a system that processes the data and provides a user-friendly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Develop a system that </a:t>
            </a:r>
            <a:r>
              <a:rPr kumimoji="0" lang="en-US" sz="1100" b="1" i="0" u="sng" strike="noStrike" kern="1200" cap="none" spc="0" normalizeH="0" baseline="0" noProof="0" dirty="0">
                <a:ln>
                  <a:noFill/>
                </a:ln>
                <a:solidFill>
                  <a:srgbClr val="252259"/>
                </a:solidFill>
                <a:effectLst/>
                <a:uLnTx/>
                <a:uFillTx/>
                <a:latin typeface="Söhne"/>
                <a:ea typeface="+mn-ea"/>
                <a:cs typeface="+mn-cs"/>
              </a:rPr>
              <a:t>processes customer purchase history data</a:t>
            </a:r>
            <a:r>
              <a:rPr kumimoji="0" lang="en-US" sz="1100" b="0" i="0" u="none" strike="noStrike" kern="1200" cap="none" spc="0" normalizeH="0" baseline="0" noProof="0" dirty="0">
                <a:ln>
                  <a:noFill/>
                </a:ln>
                <a:solidFill>
                  <a:srgbClr val="252259"/>
                </a:solidFill>
                <a:effectLst/>
                <a:uLnTx/>
                <a:uFillTx/>
                <a:latin typeface="Söhne"/>
                <a:ea typeface="+mn-ea"/>
                <a:cs typeface="+mn-cs"/>
              </a:rPr>
              <a:t> and provides a user-friendly interface</a:t>
            </a:r>
            <a:endParaRPr kumimoji="0" lang="nl-NL" sz="1100" b="1" i="0" u="none" strike="noStrike" kern="1200" cap="none" spc="0" normalizeH="0" baseline="0" noProof="0" dirty="0">
              <a:ln>
                <a:noFill/>
              </a:ln>
              <a:solidFill>
                <a:srgbClr val="252259"/>
              </a:solidFill>
              <a:effectLst/>
              <a:uLnTx/>
              <a:uFillTx/>
              <a:latin typeface="Söhne"/>
              <a:ea typeface="+mn-ea"/>
              <a:cs typeface="+mn-cs"/>
            </a:endParaRPr>
          </a:p>
        </p:txBody>
      </p:sp>
      <p:sp>
        <p:nvSpPr>
          <p:cNvPr id="18" name="TextBox 17">
            <a:extLst>
              <a:ext uri="{FF2B5EF4-FFF2-40B4-BE49-F238E27FC236}">
                <a16:creationId xmlns:a16="http://schemas.microsoft.com/office/drawing/2014/main" id="{12F5817A-DA6F-5DBD-C1C6-E830FDD76D0D}"/>
              </a:ext>
            </a:extLst>
          </p:cNvPr>
          <p:cNvSpPr txBox="1"/>
          <p:nvPr/>
        </p:nvSpPr>
        <p:spPr>
          <a:xfrm>
            <a:off x="6987836" y="178652"/>
            <a:ext cx="4199810" cy="106182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Incomplete </a:t>
            </a:r>
            <a:r>
              <a:rPr kumimoji="0" lang="nl-NL" sz="1800" b="1" i="0" u="none" strike="noStrike" kern="1200" cap="none" spc="0" normalizeH="0" baseline="0" noProof="0" dirty="0" err="1">
                <a:ln>
                  <a:noFill/>
                </a:ln>
                <a:solidFill>
                  <a:srgbClr val="F19100"/>
                </a:solidFill>
                <a:effectLst/>
                <a:uLnTx/>
                <a:uFillTx/>
                <a:latin typeface="Söhne"/>
                <a:ea typeface="+mn-ea"/>
                <a:cs typeface="+mn-cs"/>
              </a:rPr>
              <a:t>Comparisons</a:t>
            </a:r>
            <a:endParaRPr kumimoji="0" lang="nl-NL" sz="1800" b="1" i="0" u="none" strike="noStrike" kern="1200" cap="none" spc="0" normalizeH="0" baseline="0" noProof="0" dirty="0">
              <a:ln>
                <a:noFill/>
              </a:ln>
              <a:solidFill>
                <a:srgbClr val="F19100"/>
              </a:solidFill>
              <a:effectLst/>
              <a:uLnTx/>
              <a:uFillTx/>
              <a:latin typeface="Söh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In technical writing, comparisons should include a reference object.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provide faster response times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provide response times </a:t>
            </a:r>
            <a:r>
              <a:rPr kumimoji="0" lang="en-US" sz="1100" b="1" i="0" u="sng" strike="noStrike" kern="1200" cap="none" spc="0" normalizeH="0" baseline="0" noProof="0" dirty="0">
                <a:ln>
                  <a:noFill/>
                </a:ln>
                <a:solidFill>
                  <a:srgbClr val="252259"/>
                </a:solidFill>
                <a:effectLst/>
                <a:uLnTx/>
                <a:uFillTx/>
                <a:latin typeface="Söhne"/>
                <a:ea typeface="+mn-ea"/>
                <a:cs typeface="+mn-cs"/>
              </a:rPr>
              <a:t>faster than 0.1 </a:t>
            </a:r>
            <a:r>
              <a:rPr kumimoji="0" lang="en-US" sz="1100" b="1" i="0" u="sng" strike="noStrike" kern="1200" cap="none" spc="0" normalizeH="0" baseline="0" noProof="0" dirty="0" err="1">
                <a:ln>
                  <a:noFill/>
                </a:ln>
                <a:solidFill>
                  <a:srgbClr val="252259"/>
                </a:solidFill>
                <a:effectLst/>
                <a:uLnTx/>
                <a:uFillTx/>
                <a:latin typeface="Söhne"/>
                <a:ea typeface="+mn-ea"/>
                <a:cs typeface="+mn-cs"/>
              </a:rPr>
              <a:t>ms</a:t>
            </a:r>
            <a:endParaRPr kumimoji="0" lang="nl-NL" sz="1100" b="1" i="0" u="sng" strike="noStrike" kern="1200" cap="none" spc="0" normalizeH="0" baseline="0" noProof="0" dirty="0">
              <a:ln>
                <a:noFill/>
              </a:ln>
              <a:solidFill>
                <a:srgbClr val="252259"/>
              </a:solidFill>
              <a:effectLst/>
              <a:uLnTx/>
              <a:uFillTx/>
              <a:latin typeface="Söhne"/>
              <a:ea typeface="+mn-ea"/>
              <a:cs typeface="+mn-cs"/>
            </a:endParaRPr>
          </a:p>
        </p:txBody>
      </p:sp>
      <p:sp>
        <p:nvSpPr>
          <p:cNvPr id="20" name="TextBox 19">
            <a:extLst>
              <a:ext uri="{FF2B5EF4-FFF2-40B4-BE49-F238E27FC236}">
                <a16:creationId xmlns:a16="http://schemas.microsoft.com/office/drawing/2014/main" id="{33943EF9-20BB-4ABC-0309-03693007F4FC}"/>
              </a:ext>
            </a:extLst>
          </p:cNvPr>
          <p:cNvSpPr txBox="1"/>
          <p:nvPr/>
        </p:nvSpPr>
        <p:spPr>
          <a:xfrm>
            <a:off x="8096201" y="3429000"/>
            <a:ext cx="3931167" cy="123110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Passive Voice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If a requirement is stated in the passive voice, this may hide who is responsible for the action described in the requirement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Errors </a:t>
            </a:r>
            <a:r>
              <a:rPr kumimoji="0" lang="en-US" sz="1100" b="1" i="0" u="sng" strike="noStrike" kern="1200" cap="none" spc="0" normalizeH="0" baseline="0" noProof="0" dirty="0">
                <a:ln>
                  <a:noFill/>
                </a:ln>
                <a:solidFill>
                  <a:srgbClr val="252259"/>
                </a:solidFill>
                <a:effectLst/>
                <a:uLnTx/>
                <a:uFillTx/>
                <a:latin typeface="Söhne"/>
                <a:ea typeface="+mn-ea"/>
                <a:cs typeface="+mn-cs"/>
              </a:rPr>
              <a:t>should be</a:t>
            </a:r>
            <a:r>
              <a:rPr kumimoji="0" lang="en-US" sz="1100" b="0" i="0" u="none" strike="noStrike" kern="1200" cap="none" spc="0" normalizeH="0" baseline="0" noProof="0" dirty="0">
                <a:ln>
                  <a:noFill/>
                </a:ln>
                <a:solidFill>
                  <a:srgbClr val="252259"/>
                </a:solidFill>
                <a:effectLst/>
                <a:uLnTx/>
                <a:uFillTx/>
                <a:latin typeface="Söhne"/>
                <a:ea typeface="+mn-ea"/>
                <a:cs typeface="+mn-cs"/>
              </a:rPr>
              <a:t> detected and logged by the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a:t>
            </a:r>
            <a:r>
              <a:rPr kumimoji="0" lang="en-US" sz="1100" b="1" i="0" u="sng" strike="noStrike" kern="1200" cap="none" spc="0" normalizeH="0" baseline="0" noProof="0" dirty="0">
                <a:ln>
                  <a:noFill/>
                </a:ln>
                <a:solidFill>
                  <a:srgbClr val="252259"/>
                </a:solidFill>
                <a:effectLst/>
                <a:uLnTx/>
                <a:uFillTx/>
                <a:latin typeface="Söhne"/>
                <a:ea typeface="+mn-ea"/>
                <a:cs typeface="+mn-cs"/>
              </a:rPr>
              <a:t>should</a:t>
            </a:r>
            <a:r>
              <a:rPr kumimoji="0" lang="en-US" sz="1100" b="0" i="0" u="none" strike="noStrike" kern="1200" cap="none" spc="0" normalizeH="0" baseline="0" noProof="0" dirty="0">
                <a:ln>
                  <a:noFill/>
                </a:ln>
                <a:solidFill>
                  <a:srgbClr val="252259"/>
                </a:solidFill>
                <a:effectLst/>
                <a:uLnTx/>
                <a:uFillTx/>
                <a:latin typeface="Söhne"/>
                <a:ea typeface="+mn-ea"/>
                <a:cs typeface="+mn-cs"/>
              </a:rPr>
              <a:t> detect and log errors</a:t>
            </a:r>
            <a:endParaRPr kumimoji="0" lang="nl-NL" sz="1100" b="1" i="0" u="sng" strike="noStrike" kern="1200" cap="none" spc="0" normalizeH="0" baseline="0" noProof="0" dirty="0">
              <a:ln>
                <a:noFill/>
              </a:ln>
              <a:solidFill>
                <a:srgbClr val="252259"/>
              </a:solidFill>
              <a:effectLst/>
              <a:uLnTx/>
              <a:uFillTx/>
              <a:latin typeface="Söhne"/>
              <a:ea typeface="+mn-ea"/>
              <a:cs typeface="+mn-cs"/>
            </a:endParaRPr>
          </a:p>
        </p:txBody>
      </p:sp>
      <p:sp>
        <p:nvSpPr>
          <p:cNvPr id="21" name="TextBox 20">
            <a:extLst>
              <a:ext uri="{FF2B5EF4-FFF2-40B4-BE49-F238E27FC236}">
                <a16:creationId xmlns:a16="http://schemas.microsoft.com/office/drawing/2014/main" id="{0F4C7677-025B-DCA0-7E96-8AE9AF68C399}"/>
              </a:ext>
            </a:extLst>
          </p:cNvPr>
          <p:cNvSpPr txBox="1"/>
          <p:nvPr/>
        </p:nvSpPr>
        <p:spPr>
          <a:xfrm>
            <a:off x="8017609" y="1571586"/>
            <a:ext cx="4009759" cy="156966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Universal Quantifiers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Universal quantifiers are words which are used to make statements that are universally true. In technical systems, however, such universal properties are rare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always respond within 1 millisecond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should aim to respond within 1 millisecond </a:t>
            </a:r>
            <a:r>
              <a:rPr kumimoji="0" lang="en-US" sz="1100" b="1" i="0" u="sng" strike="noStrike" kern="1200" cap="none" spc="0" normalizeH="0" baseline="0" noProof="0" dirty="0">
                <a:ln>
                  <a:noFill/>
                </a:ln>
                <a:solidFill>
                  <a:srgbClr val="252259"/>
                </a:solidFill>
                <a:effectLst/>
                <a:uLnTx/>
                <a:uFillTx/>
                <a:latin typeface="Söhne"/>
                <a:ea typeface="+mn-ea"/>
                <a:cs typeface="+mn-cs"/>
              </a:rPr>
              <a:t>under normal operating conditions</a:t>
            </a:r>
            <a:endParaRPr kumimoji="0" lang="nl-NL" sz="1100" b="1" i="0" u="sng" strike="noStrike" kern="1200" cap="none" spc="0" normalizeH="0" baseline="0" noProof="0" dirty="0">
              <a:ln>
                <a:noFill/>
              </a:ln>
              <a:solidFill>
                <a:srgbClr val="252259"/>
              </a:solidFill>
              <a:effectLst/>
              <a:uLnTx/>
              <a:uFillTx/>
              <a:latin typeface="Söhne"/>
              <a:ea typeface="+mn-ea"/>
              <a:cs typeface="+mn-cs"/>
            </a:endParaRPr>
          </a:p>
        </p:txBody>
      </p:sp>
      <p:sp>
        <p:nvSpPr>
          <p:cNvPr id="22" name="TextBox 21">
            <a:extLst>
              <a:ext uri="{FF2B5EF4-FFF2-40B4-BE49-F238E27FC236}">
                <a16:creationId xmlns:a16="http://schemas.microsoft.com/office/drawing/2014/main" id="{B82D121D-6032-D6BF-A98A-4CB8EDA564D6}"/>
              </a:ext>
            </a:extLst>
          </p:cNvPr>
          <p:cNvSpPr txBox="1"/>
          <p:nvPr/>
        </p:nvSpPr>
        <p:spPr>
          <a:xfrm>
            <a:off x="7122157" y="4967580"/>
            <a:ext cx="3931167" cy="155427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F19100"/>
                </a:solidFill>
                <a:effectLst/>
                <a:uLnTx/>
                <a:uFillTx/>
                <a:latin typeface="Söhne"/>
                <a:ea typeface="+mn-ea"/>
                <a:cs typeface="+mn-cs"/>
              </a:rPr>
              <a:t>Nominalization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500" b="1" i="0" u="none" strike="noStrike" kern="1200" cap="none" spc="0" normalizeH="0" baseline="0" noProof="0" dirty="0">
                <a:ln>
                  <a:noFill/>
                </a:ln>
                <a:solidFill>
                  <a:srgbClr val="FFFFFF"/>
                </a:solidFill>
                <a:effectLst/>
                <a:uLnTx/>
                <a:uFillTx/>
                <a:latin typeface="Söhne"/>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52259"/>
                </a:solidFill>
                <a:effectLst/>
                <a:uLnTx/>
                <a:uFillTx/>
                <a:latin typeface="Söhne"/>
                <a:ea typeface="+mn-ea"/>
                <a:cs typeface="+mn-cs"/>
              </a:rPr>
              <a:t>A nominalization may hide unspecified requirements. </a:t>
            </a:r>
            <a:r>
              <a:rPr kumimoji="0" lang="en-US" sz="1100" b="1" i="0" u="none" strike="noStrike" kern="1200" cap="none" spc="0" normalizeH="0" baseline="0" noProof="0" dirty="0" err="1">
                <a:ln>
                  <a:noFill/>
                </a:ln>
                <a:solidFill>
                  <a:srgbClr val="252259"/>
                </a:solidFill>
                <a:effectLst/>
                <a:uLnTx/>
                <a:uFillTx/>
                <a:latin typeface="Söhne"/>
                <a:ea typeface="+mn-ea"/>
                <a:cs typeface="+mn-cs"/>
              </a:rPr>
              <a:t>F.e</a:t>
            </a:r>
            <a:r>
              <a:rPr kumimoji="0" lang="en-US" sz="1100" b="1" i="0" u="none" strike="noStrike" kern="1200" cap="none" spc="0" normalizeH="0" baseline="0" noProof="0" dirty="0">
                <a:ln>
                  <a:noFill/>
                </a:ln>
                <a:solidFill>
                  <a:srgbClr val="252259"/>
                </a:solidFill>
                <a:effectLst/>
                <a:uLnTx/>
                <a:uFillTx/>
                <a:latin typeface="Söhne"/>
                <a:ea typeface="+mn-ea"/>
                <a:cs typeface="+mn-cs"/>
              </a:rPr>
              <a:t>. assuming that certain procedures already exist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Only after successful </a:t>
            </a:r>
            <a:r>
              <a:rPr kumimoji="0" lang="en-US" sz="1100" b="1" i="0" u="sng" strike="noStrike" kern="1200" cap="none" spc="0" normalizeH="0" baseline="0" noProof="0" dirty="0">
                <a:ln>
                  <a:noFill/>
                </a:ln>
                <a:solidFill>
                  <a:srgbClr val="252259"/>
                </a:solidFill>
                <a:effectLst/>
                <a:uLnTx/>
                <a:uFillTx/>
                <a:latin typeface="Söhne"/>
                <a:ea typeface="+mn-ea"/>
                <a:cs typeface="+mn-cs"/>
              </a:rPr>
              <a:t>authentication</a:t>
            </a:r>
            <a:r>
              <a:rPr kumimoji="0" lang="en-US" sz="1100" b="0" i="0" u="none" strike="noStrike" kern="1200" cap="none" spc="0" normalizeH="0" baseline="0" noProof="0" dirty="0">
                <a:ln>
                  <a:noFill/>
                </a:ln>
                <a:solidFill>
                  <a:srgbClr val="252259"/>
                </a:solidFill>
                <a:effectLst/>
                <a:uLnTx/>
                <a:uFillTx/>
                <a:latin typeface="Söhne"/>
                <a:ea typeface="+mn-ea"/>
                <a:cs typeface="+mn-cs"/>
              </a:rPr>
              <a:t>, the system shall provide user access to the customer purchase history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600" b="1" i="0" u="none" strike="noStrike" kern="1200" cap="none" spc="0" normalizeH="0" baseline="0" noProof="0" dirty="0">
                <a:ln>
                  <a:noFill/>
                </a:ln>
                <a:solidFill>
                  <a:srgbClr val="FFFFFF"/>
                </a:solidFill>
                <a:effectLst/>
                <a:uLnTx/>
                <a:uFillTx/>
                <a:latin typeface="Söhne"/>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252259"/>
                </a:solidFill>
                <a:effectLst/>
                <a:uLnTx/>
                <a:uFillTx/>
                <a:latin typeface="Söhne"/>
                <a:ea typeface="+mn-ea"/>
                <a:cs typeface="+mn-cs"/>
              </a:rPr>
              <a:t>✅ </a:t>
            </a:r>
            <a:r>
              <a:rPr kumimoji="0" lang="en-US" sz="1100" b="0" i="0" u="none" strike="noStrike" kern="1200" cap="none" spc="0" normalizeH="0" baseline="0" noProof="0" dirty="0">
                <a:ln>
                  <a:noFill/>
                </a:ln>
                <a:solidFill>
                  <a:srgbClr val="252259"/>
                </a:solidFill>
                <a:effectLst/>
                <a:uLnTx/>
                <a:uFillTx/>
                <a:latin typeface="Söhne"/>
                <a:ea typeface="+mn-ea"/>
                <a:cs typeface="+mn-cs"/>
              </a:rPr>
              <a:t>The system must </a:t>
            </a:r>
            <a:r>
              <a:rPr kumimoji="0" lang="en-US" sz="1100" b="1" i="0" u="sng" strike="noStrike" kern="1200" cap="none" spc="0" normalizeH="0" baseline="0" noProof="0" dirty="0">
                <a:ln>
                  <a:noFill/>
                </a:ln>
                <a:solidFill>
                  <a:srgbClr val="252259"/>
                </a:solidFill>
                <a:effectLst/>
                <a:uLnTx/>
                <a:uFillTx/>
                <a:latin typeface="Söhne"/>
                <a:ea typeface="+mn-ea"/>
                <a:cs typeface="+mn-cs"/>
              </a:rPr>
              <a:t>implement a procedure to authenticate</a:t>
            </a:r>
            <a:r>
              <a:rPr kumimoji="0" lang="en-US" sz="1100" b="0" i="0" u="none" strike="noStrike" kern="1200" cap="none" spc="0" normalizeH="0" baseline="0" noProof="0" dirty="0">
                <a:ln>
                  <a:noFill/>
                </a:ln>
                <a:solidFill>
                  <a:srgbClr val="252259"/>
                </a:solidFill>
                <a:effectLst/>
                <a:uLnTx/>
                <a:uFillTx/>
                <a:latin typeface="Söhne"/>
                <a:ea typeface="+mn-ea"/>
                <a:cs typeface="+mn-cs"/>
              </a:rPr>
              <a:t> users successfully before providing access to customer purchase history</a:t>
            </a:r>
            <a:endParaRPr kumimoji="0" lang="nl-NL" sz="1100" b="1" i="0" u="sng" strike="noStrike" kern="1200" cap="none" spc="0" normalizeH="0" baseline="0" noProof="0" dirty="0">
              <a:ln>
                <a:noFill/>
              </a:ln>
              <a:solidFill>
                <a:srgbClr val="252259"/>
              </a:solidFill>
              <a:effectLst/>
              <a:uLnTx/>
              <a:uFillTx/>
              <a:latin typeface="Söhne"/>
              <a:ea typeface="+mn-ea"/>
              <a:cs typeface="+mn-cs"/>
            </a:endParaRPr>
          </a:p>
        </p:txBody>
      </p:sp>
      <p:cxnSp>
        <p:nvCxnSpPr>
          <p:cNvPr id="26" name="Straight Connector 25">
            <a:extLst>
              <a:ext uri="{FF2B5EF4-FFF2-40B4-BE49-F238E27FC236}">
                <a16:creationId xmlns:a16="http://schemas.microsoft.com/office/drawing/2014/main" id="{81971A44-AE21-28C4-72E2-CA49F8B7CDCE}"/>
              </a:ext>
            </a:extLst>
          </p:cNvPr>
          <p:cNvCxnSpPr>
            <a:cxnSpLocks/>
          </p:cNvCxnSpPr>
          <p:nvPr/>
        </p:nvCxnSpPr>
        <p:spPr>
          <a:xfrm flipH="1" flipV="1">
            <a:off x="4677747" y="1763701"/>
            <a:ext cx="684364" cy="656710"/>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2C6A9E8-9053-5510-2723-AD5C1EE6BDA0}"/>
              </a:ext>
            </a:extLst>
          </p:cNvPr>
          <p:cNvCxnSpPr>
            <a:cxnSpLocks/>
          </p:cNvCxnSpPr>
          <p:nvPr/>
        </p:nvCxnSpPr>
        <p:spPr>
          <a:xfrm flipV="1">
            <a:off x="6397520" y="348343"/>
            <a:ext cx="492444" cy="1841240"/>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DCCCFC1-332E-7CB0-6136-5B23A2225C7B}"/>
              </a:ext>
            </a:extLst>
          </p:cNvPr>
          <p:cNvCxnSpPr>
            <a:cxnSpLocks/>
            <a:stCxn id="7" idx="2"/>
          </p:cNvCxnSpPr>
          <p:nvPr/>
        </p:nvCxnSpPr>
        <p:spPr>
          <a:xfrm flipH="1">
            <a:off x="4513930" y="3269583"/>
            <a:ext cx="468621" cy="0"/>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7EEED1-35D1-A6E5-4D1A-B5D3D7FA9F78}"/>
              </a:ext>
            </a:extLst>
          </p:cNvPr>
          <p:cNvCxnSpPr>
            <a:cxnSpLocks/>
            <a:stCxn id="7" idx="3"/>
          </p:cNvCxnSpPr>
          <p:nvPr/>
        </p:nvCxnSpPr>
        <p:spPr>
          <a:xfrm flipH="1">
            <a:off x="3284376" y="4033258"/>
            <a:ext cx="2014500" cy="898833"/>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13D9EA9-23E3-6F7D-14A5-A846E00502C5}"/>
              </a:ext>
            </a:extLst>
          </p:cNvPr>
          <p:cNvCxnSpPr>
            <a:cxnSpLocks/>
          </p:cNvCxnSpPr>
          <p:nvPr/>
        </p:nvCxnSpPr>
        <p:spPr>
          <a:xfrm>
            <a:off x="6303506" y="4349583"/>
            <a:ext cx="660630" cy="769813"/>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6DA7977-497F-6D9E-23E8-58AD7DE78759}"/>
              </a:ext>
            </a:extLst>
          </p:cNvPr>
          <p:cNvCxnSpPr>
            <a:cxnSpLocks/>
          </p:cNvCxnSpPr>
          <p:nvPr/>
        </p:nvCxnSpPr>
        <p:spPr>
          <a:xfrm>
            <a:off x="7102912" y="3598450"/>
            <a:ext cx="890182" cy="0"/>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29F64AF-A1D4-2122-251A-88EA26379D8B}"/>
              </a:ext>
            </a:extLst>
          </p:cNvPr>
          <p:cNvCxnSpPr>
            <a:cxnSpLocks/>
          </p:cNvCxnSpPr>
          <p:nvPr/>
        </p:nvCxnSpPr>
        <p:spPr>
          <a:xfrm flipV="1">
            <a:off x="7038757" y="1763701"/>
            <a:ext cx="830059" cy="913584"/>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pic>
        <p:nvPicPr>
          <p:cNvPr id="64" name="Graphic 63" descr="Back outline">
            <a:extLst>
              <a:ext uri="{FF2B5EF4-FFF2-40B4-BE49-F238E27FC236}">
                <a16:creationId xmlns:a16="http://schemas.microsoft.com/office/drawing/2014/main" id="{2F1ABE9B-BFC2-7882-97A6-F7EC388836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6518831">
            <a:off x="3032620" y="3828297"/>
            <a:ext cx="321140" cy="321140"/>
          </a:xfrm>
          <a:prstGeom prst="rect">
            <a:avLst/>
          </a:prstGeom>
        </p:spPr>
      </p:pic>
      <p:sp>
        <p:nvSpPr>
          <p:cNvPr id="65" name="TextBox 64">
            <a:extLst>
              <a:ext uri="{FF2B5EF4-FFF2-40B4-BE49-F238E27FC236}">
                <a16:creationId xmlns:a16="http://schemas.microsoft.com/office/drawing/2014/main" id="{7009A2FE-107A-B0F3-4368-4E6AC2D74562}"/>
              </a:ext>
            </a:extLst>
          </p:cNvPr>
          <p:cNvSpPr txBox="1"/>
          <p:nvPr/>
        </p:nvSpPr>
        <p:spPr>
          <a:xfrm>
            <a:off x="2808128" y="4132173"/>
            <a:ext cx="1336622"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1" i="0" u="none" strike="noStrike" kern="1200" cap="none" spc="0" normalizeH="0" baseline="0" noProof="0" dirty="0">
                <a:ln>
                  <a:noFill/>
                </a:ln>
                <a:solidFill>
                  <a:srgbClr val="C00000"/>
                </a:solidFill>
                <a:effectLst/>
                <a:uLnTx/>
                <a:uFillTx/>
                <a:latin typeface="Söhne"/>
                <a:ea typeface="+mn-ea"/>
                <a:cs typeface="+mn-cs"/>
              </a:rPr>
              <a:t>Unspecific!</a:t>
            </a:r>
            <a:endParaRPr kumimoji="0" lang="nl-NL" sz="700" b="1" i="0" u="sng" strike="noStrike" kern="1200" cap="none" spc="0" normalizeH="0" baseline="0" noProof="0" dirty="0">
              <a:ln>
                <a:noFill/>
              </a:ln>
              <a:solidFill>
                <a:srgbClr val="C00000"/>
              </a:solidFill>
              <a:effectLst/>
              <a:uLnTx/>
              <a:uFillTx/>
              <a:latin typeface="Söhne"/>
              <a:ea typeface="+mn-ea"/>
              <a:cs typeface="+mn-cs"/>
            </a:endParaRPr>
          </a:p>
        </p:txBody>
      </p:sp>
      <p:cxnSp>
        <p:nvCxnSpPr>
          <p:cNvPr id="67" name="Straight Connector 66">
            <a:extLst>
              <a:ext uri="{FF2B5EF4-FFF2-40B4-BE49-F238E27FC236}">
                <a16:creationId xmlns:a16="http://schemas.microsoft.com/office/drawing/2014/main" id="{F1CA857E-A828-B8E7-8A34-B88C2D8E2233}"/>
              </a:ext>
            </a:extLst>
          </p:cNvPr>
          <p:cNvCxnSpPr/>
          <p:nvPr/>
        </p:nvCxnSpPr>
        <p:spPr>
          <a:xfrm>
            <a:off x="1661160" y="3821490"/>
            <a:ext cx="140208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98D29A5-D73C-9647-F200-3AD4F327E1F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258916946"/>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98C46A-6881-151B-0178-0FB624E215A3}"/>
              </a:ext>
            </a:extLst>
          </p:cNvPr>
          <p:cNvPicPr>
            <a:picLocks noChangeAspect="1"/>
          </p:cNvPicPr>
          <p:nvPr/>
        </p:nvPicPr>
        <p:blipFill rotWithShape="1">
          <a:blip r:embed="rId3"/>
          <a:srcRect r="114" b="247"/>
          <a:stretch/>
        </p:blipFill>
        <p:spPr>
          <a:xfrm>
            <a:off x="1816750" y="367471"/>
            <a:ext cx="8558499" cy="6292409"/>
          </a:xfrm>
          <a:prstGeom prst="rect">
            <a:avLst/>
          </a:prstGeom>
        </p:spPr>
      </p:pic>
      <p:sp>
        <p:nvSpPr>
          <p:cNvPr id="2" name="Slide Number Placeholder 1">
            <a:extLst>
              <a:ext uri="{FF2B5EF4-FFF2-40B4-BE49-F238E27FC236}">
                <a16:creationId xmlns:a16="http://schemas.microsoft.com/office/drawing/2014/main" id="{2EB8321F-6166-1AA4-4255-5F3600DEA0B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170546017"/>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9BA8A-82ED-5CFC-871C-CFE1141D1F74}"/>
            </a:ext>
          </a:extLst>
        </p:cNvPr>
        <p:cNvGrpSpPr/>
        <p:nvPr/>
      </p:nvGrpSpPr>
      <p:grpSpPr>
        <a:xfrm>
          <a:off x="0" y="0"/>
          <a:ext cx="0" cy="0"/>
          <a:chOff x="0" y="0"/>
          <a:chExt cx="0" cy="0"/>
        </a:xfrm>
      </p:grpSpPr>
      <p:sp>
        <p:nvSpPr>
          <p:cNvPr id="53" name="Rectangle 52">
            <a:extLst>
              <a:ext uri="{FF2B5EF4-FFF2-40B4-BE49-F238E27FC236}">
                <a16:creationId xmlns:a16="http://schemas.microsoft.com/office/drawing/2014/main" id="{BB88F04E-82DB-2FA2-DE3C-7F739CFFD43E}"/>
              </a:ext>
            </a:extLst>
          </p:cNvPr>
          <p:cNvSpPr/>
          <p:nvPr/>
        </p:nvSpPr>
        <p:spPr>
          <a:xfrm>
            <a:off x="5855169" y="2280007"/>
            <a:ext cx="1082000" cy="355249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BD6BB184-FBD9-750B-9789-3CE6BC490549}"/>
              </a:ext>
            </a:extLst>
          </p:cNvPr>
          <p:cNvSpPr/>
          <p:nvPr/>
        </p:nvSpPr>
        <p:spPr>
          <a:xfrm>
            <a:off x="7246752" y="2400713"/>
            <a:ext cx="359946" cy="24047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88239EDB-9C66-21CF-1256-702A3F8A5EDE}"/>
              </a:ext>
            </a:extLst>
          </p:cNvPr>
          <p:cNvSpPr/>
          <p:nvPr/>
        </p:nvSpPr>
        <p:spPr>
          <a:xfrm rot="3162960" flipV="1">
            <a:off x="7558911" y="2026108"/>
            <a:ext cx="202856" cy="15864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phic 19" descr="Usb Stick with solid fill">
            <a:extLst>
              <a:ext uri="{FF2B5EF4-FFF2-40B4-BE49-F238E27FC236}">
                <a16:creationId xmlns:a16="http://schemas.microsoft.com/office/drawing/2014/main" id="{A355F171-787E-6D0A-416C-C70AB69ED8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99396" y="2252152"/>
            <a:ext cx="1170263" cy="1170263"/>
          </a:xfrm>
          <a:prstGeom prst="rect">
            <a:avLst/>
          </a:prstGeom>
        </p:spPr>
      </p:pic>
      <p:pic>
        <p:nvPicPr>
          <p:cNvPr id="30" name="Graphic 29" descr="Man with cane with solid fill">
            <a:extLst>
              <a:ext uri="{FF2B5EF4-FFF2-40B4-BE49-F238E27FC236}">
                <a16:creationId xmlns:a16="http://schemas.microsoft.com/office/drawing/2014/main" id="{B2FA5AB9-E927-F6CD-00C8-97372F0EA3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6342" y="5228106"/>
            <a:ext cx="1170263" cy="1170263"/>
          </a:xfrm>
          <a:prstGeom prst="rect">
            <a:avLst/>
          </a:prstGeom>
        </p:spPr>
      </p:pic>
      <p:sp>
        <p:nvSpPr>
          <p:cNvPr id="17" name="TextBox 16">
            <a:extLst>
              <a:ext uri="{FF2B5EF4-FFF2-40B4-BE49-F238E27FC236}">
                <a16:creationId xmlns:a16="http://schemas.microsoft.com/office/drawing/2014/main" id="{6DC68F16-D108-73EC-0C80-BA7F0A938A9B}"/>
              </a:ext>
            </a:extLst>
          </p:cNvPr>
          <p:cNvSpPr txBox="1">
            <a:spLocks/>
          </p:cNvSpPr>
          <p:nvPr/>
        </p:nvSpPr>
        <p:spPr>
          <a:xfrm>
            <a:off x="4657167" y="4228301"/>
            <a:ext cx="2539142" cy="523220"/>
          </a:xfrm>
          <a:prstGeom prst="rect">
            <a:avLst/>
          </a:prstGeom>
          <a:noFill/>
        </p:spPr>
        <p:txBody>
          <a:bodyPr wrap="square">
            <a:spAutoFit/>
          </a:bodyP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52259"/>
                </a:solidFill>
                <a:effectLst/>
                <a:uLnTx/>
                <a:uFillTx/>
                <a:latin typeface="Söhne"/>
                <a:ea typeface="+mn-ea"/>
                <a:cs typeface="+mn-cs"/>
              </a:rPr>
              <a:t>Documentation</a:t>
            </a:r>
            <a:endParaRPr kumimoji="0" lang="en-US" sz="1200" b="1" i="0" u="none" strike="noStrike" kern="1200" cap="none" spc="0" normalizeH="0" baseline="0" noProof="0" dirty="0">
              <a:ln>
                <a:noFill/>
              </a:ln>
              <a:solidFill>
                <a:srgbClr val="252259"/>
              </a:solidFill>
              <a:effectLst/>
              <a:uLnTx/>
              <a:uFillTx/>
              <a:latin typeface="Söhne"/>
              <a:ea typeface="+mn-ea"/>
              <a:cs typeface="+mn-cs"/>
            </a:endParaRPr>
          </a:p>
        </p:txBody>
      </p:sp>
      <p:grpSp>
        <p:nvGrpSpPr>
          <p:cNvPr id="19" name="Group 18">
            <a:extLst>
              <a:ext uri="{FF2B5EF4-FFF2-40B4-BE49-F238E27FC236}">
                <a16:creationId xmlns:a16="http://schemas.microsoft.com/office/drawing/2014/main" id="{C52B854E-49E5-44C8-B710-4746238B1959}"/>
              </a:ext>
            </a:extLst>
          </p:cNvPr>
          <p:cNvGrpSpPr>
            <a:grpSpLocks/>
          </p:cNvGrpSpPr>
          <p:nvPr/>
        </p:nvGrpSpPr>
        <p:grpSpPr>
          <a:xfrm>
            <a:off x="5027647" y="2524753"/>
            <a:ext cx="1757363" cy="1757363"/>
            <a:chOff x="5037344" y="119360"/>
            <a:chExt cx="1757363" cy="1757363"/>
          </a:xfrm>
        </p:grpSpPr>
        <p:sp>
          <p:nvSpPr>
            <p:cNvPr id="21" name="Freeform: Shape 20">
              <a:extLst>
                <a:ext uri="{FF2B5EF4-FFF2-40B4-BE49-F238E27FC236}">
                  <a16:creationId xmlns:a16="http://schemas.microsoft.com/office/drawing/2014/main" id="{F8ABDF9D-6889-F4A1-076B-0F33D00D315A}"/>
                </a:ext>
              </a:extLst>
            </p:cNvPr>
            <p:cNvSpPr>
              <a:spLocks/>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3" name="Graphic 22" descr="Ethernet with solid fill">
              <a:extLst>
                <a:ext uri="{FF2B5EF4-FFF2-40B4-BE49-F238E27FC236}">
                  <a16:creationId xmlns:a16="http://schemas.microsoft.com/office/drawing/2014/main" id="{7B4F9832-8A8F-0E0F-8C39-D1E60C5B930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0894" y="412910"/>
              <a:ext cx="1170263" cy="1170263"/>
            </a:xfrm>
            <a:prstGeom prst="rect">
              <a:avLst/>
            </a:prstGeom>
          </p:spPr>
        </p:pic>
      </p:grpSp>
      <p:grpSp>
        <p:nvGrpSpPr>
          <p:cNvPr id="61" name="Group 60">
            <a:extLst>
              <a:ext uri="{FF2B5EF4-FFF2-40B4-BE49-F238E27FC236}">
                <a16:creationId xmlns:a16="http://schemas.microsoft.com/office/drawing/2014/main" id="{5BE9F64F-5654-EEEA-3E5D-90E9297AAA9F}"/>
              </a:ext>
            </a:extLst>
          </p:cNvPr>
          <p:cNvGrpSpPr/>
          <p:nvPr/>
        </p:nvGrpSpPr>
        <p:grpSpPr>
          <a:xfrm>
            <a:off x="1206288" y="546925"/>
            <a:ext cx="2791087" cy="2435235"/>
            <a:chOff x="1439449" y="562533"/>
            <a:chExt cx="2791087" cy="2435235"/>
          </a:xfrm>
        </p:grpSpPr>
        <p:grpSp>
          <p:nvGrpSpPr>
            <p:cNvPr id="31" name="Group 30">
              <a:extLst>
                <a:ext uri="{FF2B5EF4-FFF2-40B4-BE49-F238E27FC236}">
                  <a16:creationId xmlns:a16="http://schemas.microsoft.com/office/drawing/2014/main" id="{3D39BC14-8946-1970-D42D-1FADD078F770}"/>
                </a:ext>
              </a:extLst>
            </p:cNvPr>
            <p:cNvGrpSpPr/>
            <p:nvPr/>
          </p:nvGrpSpPr>
          <p:grpSpPr>
            <a:xfrm>
              <a:off x="2062006" y="562533"/>
              <a:ext cx="1545973" cy="1523391"/>
              <a:chOff x="5037344" y="119360"/>
              <a:chExt cx="1757363" cy="1757363"/>
            </a:xfrm>
          </p:grpSpPr>
          <p:sp>
            <p:nvSpPr>
              <p:cNvPr id="32" name="Freeform: Shape 31">
                <a:extLst>
                  <a:ext uri="{FF2B5EF4-FFF2-40B4-BE49-F238E27FC236}">
                    <a16:creationId xmlns:a16="http://schemas.microsoft.com/office/drawing/2014/main" id="{6D1EAF21-2ECB-340D-CFA7-626A4C2950E4}"/>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7" name="Graphic 36" descr="Signature with solid fill">
                <a:extLst>
                  <a:ext uri="{FF2B5EF4-FFF2-40B4-BE49-F238E27FC236}">
                    <a16:creationId xmlns:a16="http://schemas.microsoft.com/office/drawing/2014/main" id="{FDF4DE81-2DBC-CCE5-5686-34374288FF8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339441" y="412910"/>
                <a:ext cx="1153169" cy="1170263"/>
              </a:xfrm>
              <a:prstGeom prst="rect">
                <a:avLst/>
              </a:prstGeom>
            </p:spPr>
          </p:pic>
        </p:grpSp>
        <p:sp>
          <p:nvSpPr>
            <p:cNvPr id="45" name="TextBox 44">
              <a:extLst>
                <a:ext uri="{FF2B5EF4-FFF2-40B4-BE49-F238E27FC236}">
                  <a16:creationId xmlns:a16="http://schemas.microsoft.com/office/drawing/2014/main" id="{37988645-736E-9A92-122D-02B60BC4A48F}"/>
                </a:ext>
              </a:extLst>
            </p:cNvPr>
            <p:cNvSpPr txBox="1"/>
            <p:nvPr/>
          </p:nvSpPr>
          <p:spPr>
            <a:xfrm>
              <a:off x="1439449" y="2080180"/>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Natural Language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47" name="TextBox 46">
              <a:extLst>
                <a:ext uri="{FF2B5EF4-FFF2-40B4-BE49-F238E27FC236}">
                  <a16:creationId xmlns:a16="http://schemas.microsoft.com/office/drawing/2014/main" id="{A7BEB604-63E1-80FC-9AA8-CF0D5D0C6975}"/>
                </a:ext>
              </a:extLst>
            </p:cNvPr>
            <p:cNvSpPr txBox="1"/>
            <p:nvPr/>
          </p:nvSpPr>
          <p:spPr>
            <a:xfrm>
              <a:off x="1439449" y="2412993"/>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Requirements spoken or written in natural language</a:t>
              </a:r>
            </a:p>
          </p:txBody>
        </p:sp>
      </p:grpSp>
      <p:grpSp>
        <p:nvGrpSpPr>
          <p:cNvPr id="64" name="Group 63">
            <a:extLst>
              <a:ext uri="{FF2B5EF4-FFF2-40B4-BE49-F238E27FC236}">
                <a16:creationId xmlns:a16="http://schemas.microsoft.com/office/drawing/2014/main" id="{E92E4D24-D5C2-BA98-2BC8-83966BBBF1B5}"/>
              </a:ext>
            </a:extLst>
          </p:cNvPr>
          <p:cNvGrpSpPr/>
          <p:nvPr/>
        </p:nvGrpSpPr>
        <p:grpSpPr>
          <a:xfrm>
            <a:off x="1206288" y="3859666"/>
            <a:ext cx="2791087" cy="2520870"/>
            <a:chOff x="1338886" y="3899000"/>
            <a:chExt cx="2791087" cy="2520870"/>
          </a:xfrm>
        </p:grpSpPr>
        <p:grpSp>
          <p:nvGrpSpPr>
            <p:cNvPr id="38" name="Group 37">
              <a:extLst>
                <a:ext uri="{FF2B5EF4-FFF2-40B4-BE49-F238E27FC236}">
                  <a16:creationId xmlns:a16="http://schemas.microsoft.com/office/drawing/2014/main" id="{52C66091-3264-71F5-76A2-248CCD3D3427}"/>
                </a:ext>
              </a:extLst>
            </p:cNvPr>
            <p:cNvGrpSpPr/>
            <p:nvPr/>
          </p:nvGrpSpPr>
          <p:grpSpPr>
            <a:xfrm>
              <a:off x="1961443" y="3899000"/>
              <a:ext cx="1545973" cy="1523391"/>
              <a:chOff x="5037344" y="119360"/>
              <a:chExt cx="1757363" cy="1757363"/>
            </a:xfrm>
          </p:grpSpPr>
          <p:sp>
            <p:nvSpPr>
              <p:cNvPr id="39" name="Freeform: Shape 38">
                <a:extLst>
                  <a:ext uri="{FF2B5EF4-FFF2-40B4-BE49-F238E27FC236}">
                    <a16:creationId xmlns:a16="http://schemas.microsoft.com/office/drawing/2014/main" id="{CE7B1871-3FC8-3B00-A11D-3E4759F0859B}"/>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0" name="Graphic 39" descr="Workflow with solid fill">
                <a:extLst>
                  <a:ext uri="{FF2B5EF4-FFF2-40B4-BE49-F238E27FC236}">
                    <a16:creationId xmlns:a16="http://schemas.microsoft.com/office/drawing/2014/main" id="{DDFC61A8-A195-CAFC-CAD4-807BF00CE1EE}"/>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339441" y="412910"/>
                <a:ext cx="1153169" cy="1170263"/>
              </a:xfrm>
              <a:prstGeom prst="rect">
                <a:avLst/>
              </a:prstGeom>
            </p:spPr>
          </p:pic>
        </p:grpSp>
        <p:sp>
          <p:nvSpPr>
            <p:cNvPr id="48" name="TextBox 47">
              <a:extLst>
                <a:ext uri="{FF2B5EF4-FFF2-40B4-BE49-F238E27FC236}">
                  <a16:creationId xmlns:a16="http://schemas.microsoft.com/office/drawing/2014/main" id="{9B10E0E9-8674-88A5-359B-7744660FBCE4}"/>
                </a:ext>
              </a:extLst>
            </p:cNvPr>
            <p:cNvSpPr txBox="1"/>
            <p:nvPr/>
          </p:nvSpPr>
          <p:spPr>
            <a:xfrm>
              <a:off x="1338886" y="5502282"/>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Model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49" name="TextBox 48">
              <a:extLst>
                <a:ext uri="{FF2B5EF4-FFF2-40B4-BE49-F238E27FC236}">
                  <a16:creationId xmlns:a16="http://schemas.microsoft.com/office/drawing/2014/main" id="{657E4EF2-EF6C-649F-F5DC-9AE764E25EA7}"/>
                </a:ext>
              </a:extLst>
            </p:cNvPr>
            <p:cNvSpPr txBox="1"/>
            <p:nvPr/>
          </p:nvSpPr>
          <p:spPr>
            <a:xfrm>
              <a:off x="1338886" y="5835095"/>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An abstract representation of requirements</a:t>
              </a:r>
            </a:p>
          </p:txBody>
        </p:sp>
      </p:grpSp>
      <p:grpSp>
        <p:nvGrpSpPr>
          <p:cNvPr id="62" name="Group 61">
            <a:extLst>
              <a:ext uri="{FF2B5EF4-FFF2-40B4-BE49-F238E27FC236}">
                <a16:creationId xmlns:a16="http://schemas.microsoft.com/office/drawing/2014/main" id="{E9C5BEC8-A394-481F-FE03-70EFADF2DA32}"/>
              </a:ext>
            </a:extLst>
          </p:cNvPr>
          <p:cNvGrpSpPr/>
          <p:nvPr/>
        </p:nvGrpSpPr>
        <p:grpSpPr>
          <a:xfrm>
            <a:off x="7776487" y="546925"/>
            <a:ext cx="2791087" cy="2452323"/>
            <a:chOff x="7965376" y="538015"/>
            <a:chExt cx="2791087" cy="2452323"/>
          </a:xfrm>
        </p:grpSpPr>
        <p:grpSp>
          <p:nvGrpSpPr>
            <p:cNvPr id="41" name="Group 40">
              <a:extLst>
                <a:ext uri="{FF2B5EF4-FFF2-40B4-BE49-F238E27FC236}">
                  <a16:creationId xmlns:a16="http://schemas.microsoft.com/office/drawing/2014/main" id="{9851B148-D37E-9F1F-5161-E6C6BE86BCA3}"/>
                </a:ext>
              </a:extLst>
            </p:cNvPr>
            <p:cNvGrpSpPr/>
            <p:nvPr/>
          </p:nvGrpSpPr>
          <p:grpSpPr>
            <a:xfrm>
              <a:off x="8587933" y="538015"/>
              <a:ext cx="1545973" cy="1523391"/>
              <a:chOff x="5037344" y="119360"/>
              <a:chExt cx="1757363" cy="1757363"/>
            </a:xfrm>
          </p:grpSpPr>
          <p:sp>
            <p:nvSpPr>
              <p:cNvPr id="43" name="Freeform: Shape 42">
                <a:extLst>
                  <a:ext uri="{FF2B5EF4-FFF2-40B4-BE49-F238E27FC236}">
                    <a16:creationId xmlns:a16="http://schemas.microsoft.com/office/drawing/2014/main" id="{CD73FBA6-A09D-714E-89CF-801A7F45D30F}"/>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4" name="Graphic 43" descr="List with solid fill">
                <a:extLst>
                  <a:ext uri="{FF2B5EF4-FFF2-40B4-BE49-F238E27FC236}">
                    <a16:creationId xmlns:a16="http://schemas.microsoft.com/office/drawing/2014/main" id="{9E429F4F-F703-ADAA-554B-D7BCB49D131E}"/>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5339441" y="412910"/>
                <a:ext cx="1153169" cy="1170263"/>
              </a:xfrm>
              <a:prstGeom prst="rect">
                <a:avLst/>
              </a:prstGeom>
            </p:spPr>
          </p:pic>
        </p:grpSp>
        <p:sp>
          <p:nvSpPr>
            <p:cNvPr id="50" name="TextBox 49">
              <a:extLst>
                <a:ext uri="{FF2B5EF4-FFF2-40B4-BE49-F238E27FC236}">
                  <a16:creationId xmlns:a16="http://schemas.microsoft.com/office/drawing/2014/main" id="{01D9092F-D72C-0B13-7EA6-8830B89E1D34}"/>
                </a:ext>
              </a:extLst>
            </p:cNvPr>
            <p:cNvSpPr txBox="1"/>
            <p:nvPr/>
          </p:nvSpPr>
          <p:spPr>
            <a:xfrm>
              <a:off x="7965376" y="2072750"/>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Template Based</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51" name="TextBox 50">
              <a:extLst>
                <a:ext uri="{FF2B5EF4-FFF2-40B4-BE49-F238E27FC236}">
                  <a16:creationId xmlns:a16="http://schemas.microsoft.com/office/drawing/2014/main" id="{CBFDAB7C-512B-FA96-45FA-2D373F08BD8A}"/>
                </a:ext>
              </a:extLst>
            </p:cNvPr>
            <p:cNvSpPr txBox="1"/>
            <p:nvPr/>
          </p:nvSpPr>
          <p:spPr>
            <a:xfrm>
              <a:off x="7965376" y="2405563"/>
              <a:ext cx="2791087" cy="584775"/>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Predefined structures for requirements</a:t>
              </a:r>
            </a:p>
          </p:txBody>
        </p:sp>
      </p:grpSp>
      <p:grpSp>
        <p:nvGrpSpPr>
          <p:cNvPr id="63" name="Group 62">
            <a:extLst>
              <a:ext uri="{FF2B5EF4-FFF2-40B4-BE49-F238E27FC236}">
                <a16:creationId xmlns:a16="http://schemas.microsoft.com/office/drawing/2014/main" id="{53F4F45C-8F58-FBB3-382A-346BBA9C6F84}"/>
              </a:ext>
            </a:extLst>
          </p:cNvPr>
          <p:cNvGrpSpPr/>
          <p:nvPr/>
        </p:nvGrpSpPr>
        <p:grpSpPr>
          <a:xfrm>
            <a:off x="7776487" y="3859666"/>
            <a:ext cx="2791087" cy="2741003"/>
            <a:chOff x="7953357" y="3798706"/>
            <a:chExt cx="2791087" cy="2741003"/>
          </a:xfrm>
        </p:grpSpPr>
        <p:grpSp>
          <p:nvGrpSpPr>
            <p:cNvPr id="27" name="Group 26">
              <a:extLst>
                <a:ext uri="{FF2B5EF4-FFF2-40B4-BE49-F238E27FC236}">
                  <a16:creationId xmlns:a16="http://schemas.microsoft.com/office/drawing/2014/main" id="{907CB9BA-647B-8CCB-0E47-5688156CAF71}"/>
                </a:ext>
              </a:extLst>
            </p:cNvPr>
            <p:cNvGrpSpPr/>
            <p:nvPr/>
          </p:nvGrpSpPr>
          <p:grpSpPr>
            <a:xfrm>
              <a:off x="8575914" y="3798706"/>
              <a:ext cx="1545973" cy="1523391"/>
              <a:chOff x="5037344" y="119360"/>
              <a:chExt cx="1757363" cy="1757363"/>
            </a:xfrm>
          </p:grpSpPr>
          <p:sp>
            <p:nvSpPr>
              <p:cNvPr id="28" name="Freeform: Shape 27">
                <a:extLst>
                  <a:ext uri="{FF2B5EF4-FFF2-40B4-BE49-F238E27FC236}">
                    <a16:creationId xmlns:a16="http://schemas.microsoft.com/office/drawing/2014/main" id="{F331642F-56E1-CB9B-9A07-A22E6FF92D8D}"/>
                  </a:ext>
                </a:extLst>
              </p:cNvPr>
              <p:cNvSpPr/>
              <p:nvPr/>
            </p:nvSpPr>
            <p:spPr>
              <a:xfrm>
                <a:off x="5037344" y="119360"/>
                <a:ext cx="1757363" cy="1757363"/>
              </a:xfrm>
              <a:custGeom>
                <a:avLst/>
                <a:gdLst>
                  <a:gd name="connsiteX0" fmla="*/ 0 w 1757363"/>
                  <a:gd name="connsiteY0" fmla="*/ 878682 h 1757363"/>
                  <a:gd name="connsiteX1" fmla="*/ 878682 w 1757363"/>
                  <a:gd name="connsiteY1" fmla="*/ 0 h 1757363"/>
                  <a:gd name="connsiteX2" fmla="*/ 1757364 w 1757363"/>
                  <a:gd name="connsiteY2" fmla="*/ 878682 h 1757363"/>
                  <a:gd name="connsiteX3" fmla="*/ 878682 w 1757363"/>
                  <a:gd name="connsiteY3" fmla="*/ 1757364 h 1757363"/>
                  <a:gd name="connsiteX4" fmla="*/ 0 w 1757363"/>
                  <a:gd name="connsiteY4" fmla="*/ 878682 h 175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363" h="1757363">
                    <a:moveTo>
                      <a:pt x="0" y="878682"/>
                    </a:moveTo>
                    <a:cubicBezTo>
                      <a:pt x="0" y="393399"/>
                      <a:pt x="393399" y="0"/>
                      <a:pt x="878682" y="0"/>
                    </a:cubicBezTo>
                    <a:cubicBezTo>
                      <a:pt x="1363965" y="0"/>
                      <a:pt x="1757364" y="393399"/>
                      <a:pt x="1757364" y="878682"/>
                    </a:cubicBezTo>
                    <a:cubicBezTo>
                      <a:pt x="1757364" y="1363965"/>
                      <a:pt x="1363965" y="1757364"/>
                      <a:pt x="878682" y="1757364"/>
                    </a:cubicBezTo>
                    <a:cubicBezTo>
                      <a:pt x="393399" y="1757364"/>
                      <a:pt x="0" y="1363965"/>
                      <a:pt x="0" y="878682"/>
                    </a:cubicBezTo>
                    <a:close/>
                  </a:path>
                </a:pathLst>
              </a:custGeom>
              <a:solidFill>
                <a:srgbClr val="F7C7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2130" tIns="322130" rIns="322130" bIns="322130" numCol="1" spcCol="1270" anchor="ctr" anchorCtr="0">
                <a:noAutofit/>
              </a:bodyPr>
              <a:lstStyle/>
              <a:p>
                <a:pPr marL="0" marR="0" lvl="0" indent="0" algn="ctr" defTabSz="2266950" rtl="0" eaLnBrk="1" fontAlgn="auto" latinLnBrk="0" hangingPunct="1">
                  <a:lnSpc>
                    <a:spcPct val="90000"/>
                  </a:lnSpc>
                  <a:spcBef>
                    <a:spcPct val="0"/>
                  </a:spcBef>
                  <a:spcAft>
                    <a:spcPct val="35000"/>
                  </a:spcAft>
                  <a:buClrTx/>
                  <a:buSzTx/>
                  <a:buFontTx/>
                  <a:buNone/>
                  <a:tabLst/>
                  <a:defRPr/>
                </a:pPr>
                <a:endParaRPr kumimoji="0" lang="nl-NL" sz="5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9" name="Graphic 28" descr="Building Brick Wall with solid fill">
                <a:extLst>
                  <a:ext uri="{FF2B5EF4-FFF2-40B4-BE49-F238E27FC236}">
                    <a16:creationId xmlns:a16="http://schemas.microsoft.com/office/drawing/2014/main" id="{E152C653-D931-6FD9-E520-6CFD9E1564D1}"/>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250886" y="323042"/>
                <a:ext cx="1330280" cy="1349999"/>
              </a:xfrm>
              <a:prstGeom prst="rect">
                <a:avLst/>
              </a:prstGeom>
            </p:spPr>
          </p:pic>
        </p:grpSp>
        <p:sp>
          <p:nvSpPr>
            <p:cNvPr id="59" name="TextBox 58">
              <a:extLst>
                <a:ext uri="{FF2B5EF4-FFF2-40B4-BE49-F238E27FC236}">
                  <a16:creationId xmlns:a16="http://schemas.microsoft.com/office/drawing/2014/main" id="{4BF0EFC4-FCE9-054B-85AC-04D065BF9565}"/>
                </a:ext>
              </a:extLst>
            </p:cNvPr>
            <p:cNvSpPr txBox="1"/>
            <p:nvPr/>
          </p:nvSpPr>
          <p:spPr>
            <a:xfrm>
              <a:off x="7953357" y="5375899"/>
              <a:ext cx="2791087" cy="400110"/>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252259"/>
                  </a:solidFill>
                  <a:effectLst/>
                  <a:uLnTx/>
                  <a:uFillTx/>
                  <a:latin typeface="Söhne"/>
                  <a:ea typeface="+mn-ea"/>
                  <a:cs typeface="+mn-cs"/>
                </a:rPr>
                <a:t>Other</a:t>
              </a:r>
              <a:endParaRPr kumimoji="0" lang="en-US" sz="1050" b="1" i="1" u="none" strike="noStrike" kern="1200" cap="none" spc="0" normalizeH="0" baseline="0" noProof="0" dirty="0">
                <a:ln>
                  <a:noFill/>
                </a:ln>
                <a:solidFill>
                  <a:srgbClr val="252259"/>
                </a:solidFill>
                <a:effectLst/>
                <a:uLnTx/>
                <a:uFillTx/>
                <a:latin typeface="Söhne"/>
                <a:ea typeface="+mn-ea"/>
                <a:cs typeface="+mn-cs"/>
              </a:endParaRPr>
            </a:p>
          </p:txBody>
        </p:sp>
        <p:sp>
          <p:nvSpPr>
            <p:cNvPr id="60" name="TextBox 59">
              <a:extLst>
                <a:ext uri="{FF2B5EF4-FFF2-40B4-BE49-F238E27FC236}">
                  <a16:creationId xmlns:a16="http://schemas.microsoft.com/office/drawing/2014/main" id="{64ED16FE-33F1-0397-AF6A-974B7535C728}"/>
                </a:ext>
              </a:extLst>
            </p:cNvPr>
            <p:cNvSpPr txBox="1"/>
            <p:nvPr/>
          </p:nvSpPr>
          <p:spPr>
            <a:xfrm>
              <a:off x="7953357" y="5708712"/>
              <a:ext cx="2791087" cy="830997"/>
            </a:xfrm>
            <a:prstGeom prst="rect">
              <a:avLst/>
            </a:prstGeom>
            <a:noFill/>
          </p:spPr>
          <p:txBody>
            <a:bodyPr wrap="square">
              <a:spAutoFit/>
            </a:bodyP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52259"/>
                  </a:solidFill>
                  <a:effectLst/>
                  <a:uLnTx/>
                  <a:uFillTx/>
                  <a:latin typeface="Söhne"/>
                  <a:ea typeface="+mn-ea"/>
                  <a:cs typeface="+mn-cs"/>
                </a:rPr>
                <a:t>Work Products that do not fit in the previous categories, </a:t>
              </a:r>
              <a:r>
                <a:rPr kumimoji="0" lang="en-US" sz="1600" b="0" i="1" u="none" strike="noStrike" kern="1200" cap="none" spc="0" normalizeH="0" baseline="0" noProof="0" dirty="0" err="1">
                  <a:ln>
                    <a:noFill/>
                  </a:ln>
                  <a:solidFill>
                    <a:srgbClr val="252259"/>
                  </a:solidFill>
                  <a:effectLst/>
                  <a:uLnTx/>
                  <a:uFillTx/>
                  <a:latin typeface="Söhne"/>
                  <a:ea typeface="+mn-ea"/>
                  <a:cs typeface="+mn-cs"/>
                </a:rPr>
                <a:t>f.e</a:t>
              </a:r>
              <a:r>
                <a:rPr kumimoji="0" lang="en-US" sz="1600" b="0" i="1" u="none" strike="noStrike" kern="1200" cap="none" spc="0" normalizeH="0" baseline="0" noProof="0" dirty="0">
                  <a:ln>
                    <a:noFill/>
                  </a:ln>
                  <a:solidFill>
                    <a:srgbClr val="252259"/>
                  </a:solidFill>
                  <a:effectLst/>
                  <a:uLnTx/>
                  <a:uFillTx/>
                  <a:latin typeface="Söhne"/>
                  <a:ea typeface="+mn-ea"/>
                  <a:cs typeface="+mn-cs"/>
                </a:rPr>
                <a:t>. prototypes</a:t>
              </a:r>
            </a:p>
          </p:txBody>
        </p:sp>
      </p:grpSp>
      <p:sp>
        <p:nvSpPr>
          <p:cNvPr id="2" name="Slide Number Placeholder 1">
            <a:extLst>
              <a:ext uri="{FF2B5EF4-FFF2-40B4-BE49-F238E27FC236}">
                <a16:creationId xmlns:a16="http://schemas.microsoft.com/office/drawing/2014/main" id="{A42F6D00-C909-7776-0587-B72BF42BCD5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9988780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500"/>
                                        <p:tgtEl>
                                          <p:spTgt spid="64"/>
                                        </p:tgtEl>
                                      </p:cBhvr>
                                    </p:animEffect>
                                  </p:childTnLst>
                                </p:cTn>
                              </p:par>
                              <p:par>
                                <p:cTn id="14" presetID="10"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1"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CAA17064-B4AA-9770-087E-C8562FC31941}"/>
              </a:ext>
            </a:extLst>
          </p:cNvPr>
          <p:cNvSpPr/>
          <p:nvPr/>
        </p:nvSpPr>
        <p:spPr>
          <a:xfrm>
            <a:off x="2527352" y="2229367"/>
            <a:ext cx="4319355" cy="2267258"/>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999" b="1" i="0" u="none" strike="noStrike" kern="1200" cap="none" spc="0" normalizeH="0" baseline="0" noProof="0">
              <a:ln>
                <a:noFill/>
              </a:ln>
              <a:solidFill>
                <a:srgbClr val="201A59"/>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Source Analysis</a:t>
            </a:r>
          </a:p>
        </p:txBody>
      </p:sp>
      <p:sp>
        <p:nvSpPr>
          <p:cNvPr id="8" name="Rectangle: Rounded Corners 7">
            <a:extLst>
              <a:ext uri="{FF2B5EF4-FFF2-40B4-BE49-F238E27FC236}">
                <a16:creationId xmlns:a16="http://schemas.microsoft.com/office/drawing/2014/main" id="{EFFCCC03-6333-FED8-ED46-C4F19D66CA3B}"/>
              </a:ext>
            </a:extLst>
          </p:cNvPr>
          <p:cNvSpPr/>
          <p:nvPr/>
        </p:nvSpPr>
        <p:spPr>
          <a:xfrm>
            <a:off x="2861146" y="2922374"/>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Requirement</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Analysis</a:t>
            </a:r>
          </a:p>
        </p:txBody>
      </p:sp>
      <p:sp>
        <p:nvSpPr>
          <p:cNvPr id="9" name="Rectangle: Rounded Corners 8">
            <a:extLst>
              <a:ext uri="{FF2B5EF4-FFF2-40B4-BE49-F238E27FC236}">
                <a16:creationId xmlns:a16="http://schemas.microsoft.com/office/drawing/2014/main" id="{E44358D9-2605-E6A1-DCC1-198C44AC5775}"/>
              </a:ext>
            </a:extLst>
          </p:cNvPr>
          <p:cNvSpPr/>
          <p:nvPr/>
        </p:nvSpPr>
        <p:spPr>
          <a:xfrm>
            <a:off x="4861823" y="2926348"/>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Conflict Resolution</a:t>
            </a:r>
          </a:p>
        </p:txBody>
      </p:sp>
      <p:sp>
        <p:nvSpPr>
          <p:cNvPr id="10" name="Rectangle: Rounded Corners 9">
            <a:extLst>
              <a:ext uri="{FF2B5EF4-FFF2-40B4-BE49-F238E27FC236}">
                <a16:creationId xmlns:a16="http://schemas.microsoft.com/office/drawing/2014/main" id="{A5162CFC-B658-18AB-D3A9-1E8711795BC7}"/>
              </a:ext>
            </a:extLst>
          </p:cNvPr>
          <p:cNvSpPr/>
          <p:nvPr/>
        </p:nvSpPr>
        <p:spPr>
          <a:xfrm>
            <a:off x="10030952" y="2463231"/>
            <a:ext cx="1766265"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Validation</a:t>
            </a:r>
          </a:p>
        </p:txBody>
      </p:sp>
      <p:cxnSp>
        <p:nvCxnSpPr>
          <p:cNvPr id="17" name="Straight Arrow Connector 16">
            <a:extLst>
              <a:ext uri="{FF2B5EF4-FFF2-40B4-BE49-F238E27FC236}">
                <a16:creationId xmlns:a16="http://schemas.microsoft.com/office/drawing/2014/main" id="{BA1ACAF3-7015-A093-D2D3-865F3F738C34}"/>
              </a:ext>
            </a:extLst>
          </p:cNvPr>
          <p:cNvCxnSpPr>
            <a:cxnSpLocks/>
            <a:stCxn id="7" idx="3"/>
            <a:endCxn id="3" idx="1"/>
          </p:cNvCxnSpPr>
          <p:nvPr/>
        </p:nvCxnSpPr>
        <p:spPr>
          <a:xfrm>
            <a:off x="2102733"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285EE59-F481-3754-C7CE-EEBFE72DCBBD}"/>
              </a:ext>
            </a:extLst>
          </p:cNvPr>
          <p:cNvCxnSpPr>
            <a:cxnSpLocks/>
            <a:stCxn id="8" idx="3"/>
            <a:endCxn id="9" idx="1"/>
          </p:cNvCxnSpPr>
          <p:nvPr/>
        </p:nvCxnSpPr>
        <p:spPr>
          <a:xfrm>
            <a:off x="4404236" y="3606274"/>
            <a:ext cx="457587" cy="3974"/>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C6E0005-BC0A-6927-1A04-40E30430794C}"/>
              </a:ext>
            </a:extLst>
          </p:cNvPr>
          <p:cNvCxnSpPr>
            <a:cxnSpLocks/>
            <a:stCxn id="3" idx="3"/>
            <a:endCxn id="23" idx="1"/>
          </p:cNvCxnSpPr>
          <p:nvPr/>
        </p:nvCxnSpPr>
        <p:spPr>
          <a:xfrm>
            <a:off x="6846708"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Rounded Corners 22">
            <a:extLst>
              <a:ext uri="{FF2B5EF4-FFF2-40B4-BE49-F238E27FC236}">
                <a16:creationId xmlns:a16="http://schemas.microsoft.com/office/drawing/2014/main" id="{60E82F74-8F46-C1B3-8863-48862B51852C}"/>
              </a:ext>
            </a:extLst>
          </p:cNvPr>
          <p:cNvSpPr/>
          <p:nvPr/>
        </p:nvSpPr>
        <p:spPr>
          <a:xfrm>
            <a:off x="7271328" y="2463231"/>
            <a:ext cx="2335004"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Documentation</a:t>
            </a:r>
          </a:p>
        </p:txBody>
      </p:sp>
      <p:cxnSp>
        <p:nvCxnSpPr>
          <p:cNvPr id="64" name="Straight Arrow Connector 63">
            <a:extLst>
              <a:ext uri="{FF2B5EF4-FFF2-40B4-BE49-F238E27FC236}">
                <a16:creationId xmlns:a16="http://schemas.microsoft.com/office/drawing/2014/main" id="{841AAFBB-EE3C-E835-BEED-B210A0770F22}"/>
              </a:ext>
            </a:extLst>
          </p:cNvPr>
          <p:cNvCxnSpPr>
            <a:cxnSpLocks/>
            <a:stCxn id="23" idx="3"/>
            <a:endCxn id="10" idx="1"/>
          </p:cNvCxnSpPr>
          <p:nvPr/>
        </p:nvCxnSpPr>
        <p:spPr>
          <a:xfrm>
            <a:off x="9606332" y="3362996"/>
            <a:ext cx="424619"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Rounded Corners 66">
            <a:extLst>
              <a:ext uri="{FF2B5EF4-FFF2-40B4-BE49-F238E27FC236}">
                <a16:creationId xmlns:a16="http://schemas.microsoft.com/office/drawing/2014/main" id="{7523C048-020F-F209-B0AC-02B55638D6E2}"/>
              </a:ext>
            </a:extLst>
          </p:cNvPr>
          <p:cNvSpPr/>
          <p:nvPr/>
        </p:nvSpPr>
        <p:spPr>
          <a:xfrm>
            <a:off x="3767800" y="2361252"/>
            <a:ext cx="1765872" cy="43193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Elicitation</a:t>
            </a:r>
          </a:p>
        </p:txBody>
      </p:sp>
      <p:cxnSp>
        <p:nvCxnSpPr>
          <p:cNvPr id="70" name="Connector: Elbow 69">
            <a:extLst>
              <a:ext uri="{FF2B5EF4-FFF2-40B4-BE49-F238E27FC236}">
                <a16:creationId xmlns:a16="http://schemas.microsoft.com/office/drawing/2014/main" id="{E914A6E8-55E1-8900-7D78-D9D83DF07FA7}"/>
              </a:ext>
            </a:extLst>
          </p:cNvPr>
          <p:cNvCxnSpPr>
            <a:cxnSpLocks/>
            <a:stCxn id="3" idx="0"/>
            <a:endCxn id="7" idx="0"/>
          </p:cNvCxnSpPr>
          <p:nvPr/>
        </p:nvCxnSpPr>
        <p:spPr>
          <a:xfrm rot="16200000" flipH="1" flipV="1">
            <a:off x="2836482" y="612682"/>
            <a:ext cx="233863" cy="3467234"/>
          </a:xfrm>
          <a:prstGeom prst="bentConnector3">
            <a:avLst>
              <a:gd name="adj1" fmla="val -97724"/>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Rounded Corners 71">
            <a:extLst>
              <a:ext uri="{FF2B5EF4-FFF2-40B4-BE49-F238E27FC236}">
                <a16:creationId xmlns:a16="http://schemas.microsoft.com/office/drawing/2014/main" id="{EFCAF29D-E58A-362E-1DEE-E6AD78467269}"/>
              </a:ext>
            </a:extLst>
          </p:cNvPr>
          <p:cNvSpPr/>
          <p:nvPr/>
        </p:nvSpPr>
        <p:spPr>
          <a:xfrm>
            <a:off x="1486105" y="1524064"/>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new sources identified</a:t>
            </a:r>
          </a:p>
        </p:txBody>
      </p: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2C6AD391-5885-D70F-E222-AA550B59B76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66834859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3EF9DE8-D6B6-D7B5-94E1-6B7D7F20B625}"/>
              </a:ext>
            </a:extLst>
          </p:cNvPr>
          <p:cNvCxnSpPr/>
          <p:nvPr/>
        </p:nvCxnSpPr>
        <p:spPr>
          <a:xfrm>
            <a:off x="3568700" y="837387"/>
            <a:ext cx="0" cy="5036363"/>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6E69C8AE-5FC0-F495-A66D-404D95529167}"/>
              </a:ext>
            </a:extLst>
          </p:cNvPr>
          <p:cNvGrpSpPr/>
          <p:nvPr/>
        </p:nvGrpSpPr>
        <p:grpSpPr>
          <a:xfrm>
            <a:off x="1344710" y="837387"/>
            <a:ext cx="9077739" cy="5660380"/>
            <a:chOff x="5778667" y="4208634"/>
            <a:chExt cx="4190654" cy="1895327"/>
          </a:xfrm>
        </p:grpSpPr>
        <p:cxnSp>
          <p:nvCxnSpPr>
            <p:cNvPr id="35" name="Straight Connector 34">
              <a:extLst>
                <a:ext uri="{FF2B5EF4-FFF2-40B4-BE49-F238E27FC236}">
                  <a16:creationId xmlns:a16="http://schemas.microsoft.com/office/drawing/2014/main" id="{60A3E90D-F262-25AB-2917-D8D69D43FC1B}"/>
                </a:ext>
              </a:extLst>
            </p:cNvPr>
            <p:cNvCxnSpPr/>
            <p:nvPr/>
          </p:nvCxnSpPr>
          <p:spPr>
            <a:xfrm flipV="1">
              <a:off x="6080889" y="4296452"/>
              <a:ext cx="2052228" cy="57606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15FE6A-692D-AB06-8E84-2BE871D25CED}"/>
                </a:ext>
              </a:extLst>
            </p:cNvPr>
            <p:cNvCxnSpPr>
              <a:cxnSpLocks/>
            </p:cNvCxnSpPr>
            <p:nvPr/>
          </p:nvCxnSpPr>
          <p:spPr>
            <a:xfrm>
              <a:off x="6080889" y="4872516"/>
              <a:ext cx="2052228" cy="57606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0ADDEF7B-3716-51FF-B8FB-7722BCB01811}"/>
                </a:ext>
              </a:extLst>
            </p:cNvPr>
            <p:cNvSpPr/>
            <p:nvPr/>
          </p:nvSpPr>
          <p:spPr>
            <a:xfrm rot="20269687">
              <a:off x="6141988" y="4297605"/>
              <a:ext cx="1911819" cy="34942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nl-NL" sz="27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rPr>
                <a:t>What the customer needs</a:t>
              </a:r>
              <a:endParaRPr kumimoji="0" lang="nl-NL" sz="47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sp>
          <p:nvSpPr>
            <p:cNvPr id="41" name="Rectangle: Rounded Corners 40">
              <a:extLst>
                <a:ext uri="{FF2B5EF4-FFF2-40B4-BE49-F238E27FC236}">
                  <a16:creationId xmlns:a16="http://schemas.microsoft.com/office/drawing/2014/main" id="{95398771-CA86-61A6-3CD3-D0EBE49C4B4A}"/>
                </a:ext>
              </a:extLst>
            </p:cNvPr>
            <p:cNvSpPr/>
            <p:nvPr/>
          </p:nvSpPr>
          <p:spPr>
            <a:xfrm rot="1217486" flipH="1">
              <a:off x="6141988" y="5102123"/>
              <a:ext cx="1911819" cy="34942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nl-NL" sz="27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rPr>
                <a:t>What the developer build</a:t>
              </a:r>
              <a:endParaRPr kumimoji="0" lang="nl-NL" sz="47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sp>
          <p:nvSpPr>
            <p:cNvPr id="42" name="Right Brace 41">
              <a:extLst>
                <a:ext uri="{FF2B5EF4-FFF2-40B4-BE49-F238E27FC236}">
                  <a16:creationId xmlns:a16="http://schemas.microsoft.com/office/drawing/2014/main" id="{0739D066-D5EB-3AE7-CCE8-7ECBE4760EF7}"/>
                </a:ext>
              </a:extLst>
            </p:cNvPr>
            <p:cNvSpPr/>
            <p:nvPr/>
          </p:nvSpPr>
          <p:spPr>
            <a:xfrm>
              <a:off x="8190935" y="4208634"/>
              <a:ext cx="288032" cy="1368152"/>
            </a:xfrm>
            <a:prstGeom prst="rightBrace">
              <a:avLst>
                <a:gd name="adj1" fmla="val 47134"/>
                <a:gd name="adj2" fmla="val 50000"/>
              </a:avLst>
            </a:prstGeom>
            <a:ln w="19050">
              <a:solidFill>
                <a:srgbClr val="25225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43" name="Rectangle: Rounded Corners 42">
              <a:extLst>
                <a:ext uri="{FF2B5EF4-FFF2-40B4-BE49-F238E27FC236}">
                  <a16:creationId xmlns:a16="http://schemas.microsoft.com/office/drawing/2014/main" id="{AAE35873-8868-E910-1E63-E4C33496A67D}"/>
                </a:ext>
              </a:extLst>
            </p:cNvPr>
            <p:cNvSpPr/>
            <p:nvPr/>
          </p:nvSpPr>
          <p:spPr>
            <a:xfrm>
              <a:off x="8318708" y="4485031"/>
              <a:ext cx="1523295" cy="792088"/>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5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rPr>
                <a:t>Expectation </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5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rPr>
                <a:t>Gap</a:t>
              </a:r>
              <a:endParaRPr kumimoji="0" lang="nl-NL" sz="5998"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cxnSp>
          <p:nvCxnSpPr>
            <p:cNvPr id="44" name="Straight Connector 43">
              <a:extLst>
                <a:ext uri="{FF2B5EF4-FFF2-40B4-BE49-F238E27FC236}">
                  <a16:creationId xmlns:a16="http://schemas.microsoft.com/office/drawing/2014/main" id="{EB8F39B9-99F8-8B9C-CDDF-2CFFB55F3641}"/>
                </a:ext>
              </a:extLst>
            </p:cNvPr>
            <p:cNvCxnSpPr>
              <a:cxnSpLocks/>
            </p:cNvCxnSpPr>
            <p:nvPr/>
          </p:nvCxnSpPr>
          <p:spPr>
            <a:xfrm>
              <a:off x="5778667" y="5782880"/>
              <a:ext cx="4190654" cy="170"/>
            </a:xfrm>
            <a:prstGeom prst="line">
              <a:avLst/>
            </a:prstGeom>
            <a:ln w="19050">
              <a:solidFill>
                <a:srgbClr val="252259"/>
              </a:solidFill>
            </a:ln>
          </p:spPr>
          <p:style>
            <a:lnRef idx="1">
              <a:schemeClr val="accent1"/>
            </a:lnRef>
            <a:fillRef idx="0">
              <a:schemeClr val="accent1"/>
            </a:fillRef>
            <a:effectRef idx="0">
              <a:schemeClr val="accent1"/>
            </a:effectRef>
            <a:fontRef idx="minor">
              <a:schemeClr val="tx1"/>
            </a:fontRef>
          </p:style>
        </p:cxnSp>
        <p:sp>
          <p:nvSpPr>
            <p:cNvPr id="45" name="Rectangle: Rounded Corners 44">
              <a:extLst>
                <a:ext uri="{FF2B5EF4-FFF2-40B4-BE49-F238E27FC236}">
                  <a16:creationId xmlns:a16="http://schemas.microsoft.com/office/drawing/2014/main" id="{D0B19B05-5CDA-EA0A-22ED-7DB7A5AB7E48}"/>
                </a:ext>
              </a:extLst>
            </p:cNvPr>
            <p:cNvSpPr/>
            <p:nvPr/>
          </p:nvSpPr>
          <p:spPr>
            <a:xfrm flipH="1">
              <a:off x="6918084" y="5754539"/>
              <a:ext cx="1911819" cy="349422"/>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35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rPr>
                <a:t>Time</a:t>
              </a:r>
              <a:endParaRPr kumimoji="0" lang="nl-NL" sz="4799" b="1" i="0" u="none" strike="noStrike" kern="1200" cap="none" spc="0" normalizeH="0" baseline="0" noProof="0">
                <a:ln>
                  <a:noFill/>
                </a:ln>
                <a:solidFill>
                  <a:srgbClr val="252259"/>
                </a:solidFill>
                <a:effectLst/>
                <a:uLnTx/>
                <a:uFillTx/>
                <a:latin typeface="Bradley Hand ITC" panose="03070402050302030203" pitchFamily="66" charset="0"/>
                <a:ea typeface="+mn-ea"/>
                <a:cs typeface="+mn-cs"/>
              </a:endParaRPr>
            </a:p>
          </p:txBody>
        </p:sp>
      </p:grpSp>
      <p:sp>
        <p:nvSpPr>
          <p:cNvPr id="4" name="Right Brace 3">
            <a:extLst>
              <a:ext uri="{FF2B5EF4-FFF2-40B4-BE49-F238E27FC236}">
                <a16:creationId xmlns:a16="http://schemas.microsoft.com/office/drawing/2014/main" id="{528B0E14-37D3-BFCC-2C0D-9071D787D49E}"/>
              </a:ext>
            </a:extLst>
          </p:cNvPr>
          <p:cNvSpPr/>
          <p:nvPr/>
        </p:nvSpPr>
        <p:spPr>
          <a:xfrm>
            <a:off x="3750733" y="2202889"/>
            <a:ext cx="325967" cy="1217477"/>
          </a:xfrm>
          <a:prstGeom prst="rightBrace">
            <a:avLst>
              <a:gd name="adj1" fmla="val 47134"/>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47A20B86-49FA-B00B-315A-4A4132DCC1E7}"/>
              </a:ext>
            </a:extLst>
          </p:cNvPr>
          <p:cNvSpPr/>
          <p:nvPr/>
        </p:nvSpPr>
        <p:spPr>
          <a:xfrm>
            <a:off x="3132002" y="2465170"/>
            <a:ext cx="3299741" cy="70985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a:ln>
                  <a:noFill/>
                </a:ln>
                <a:solidFill>
                  <a:srgbClr val="C00000"/>
                </a:solidFill>
                <a:effectLst/>
                <a:uLnTx/>
                <a:uFillTx/>
                <a:latin typeface="Bradley Hand ITC" panose="03070402050302030203" pitchFamily="66" charset="0"/>
                <a:ea typeface="+mn-ea"/>
                <a:cs typeface="+mn-cs"/>
              </a:rPr>
              <a:t>Expectation </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a:ln>
                  <a:noFill/>
                </a:ln>
                <a:solidFill>
                  <a:srgbClr val="C00000"/>
                </a:solidFill>
                <a:effectLst/>
                <a:uLnTx/>
                <a:uFillTx/>
                <a:latin typeface="Bradley Hand ITC" panose="03070402050302030203" pitchFamily="66" charset="0"/>
                <a:ea typeface="+mn-ea"/>
                <a:cs typeface="+mn-cs"/>
              </a:rPr>
              <a:t>Gap</a:t>
            </a:r>
            <a:endParaRPr kumimoji="0" lang="nl-NL" sz="4400" b="1" i="0" u="none" strike="noStrike" kern="1200" cap="none" spc="0" normalizeH="0" baseline="0" noProof="0">
              <a:ln>
                <a:noFill/>
              </a:ln>
              <a:solidFill>
                <a:srgbClr val="C00000"/>
              </a:solidFill>
              <a:effectLst/>
              <a:uLnTx/>
              <a:uFillTx/>
              <a:latin typeface="Bradley Hand ITC" panose="03070402050302030203" pitchFamily="66" charset="0"/>
              <a:ea typeface="+mn-ea"/>
              <a:cs typeface="+mn-cs"/>
            </a:endParaRPr>
          </a:p>
        </p:txBody>
      </p:sp>
      <p:sp>
        <p:nvSpPr>
          <p:cNvPr id="6" name="Rectangle: Rounded Corners 5">
            <a:extLst>
              <a:ext uri="{FF2B5EF4-FFF2-40B4-BE49-F238E27FC236}">
                <a16:creationId xmlns:a16="http://schemas.microsoft.com/office/drawing/2014/main" id="{2EF1A7DD-2F3E-C738-5806-01C16958B766}"/>
              </a:ext>
            </a:extLst>
          </p:cNvPr>
          <p:cNvSpPr/>
          <p:nvPr/>
        </p:nvSpPr>
        <p:spPr>
          <a:xfrm>
            <a:off x="2982664" y="341668"/>
            <a:ext cx="1172071" cy="709854"/>
          </a:xfrm>
          <a:prstGeom prst="roundRect">
            <a:avLst>
              <a:gd name="adj" fmla="val 10932"/>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C00000"/>
                </a:solidFill>
                <a:effectLst/>
                <a:uLnTx/>
                <a:uFillTx/>
                <a:latin typeface="Söhne"/>
                <a:ea typeface="+mn-ea"/>
                <a:cs typeface="+mn-cs"/>
              </a:rPr>
              <a:t>Validation</a:t>
            </a:r>
            <a:endParaRPr kumimoji="0" lang="nl-NL" sz="3200" b="1" i="0" u="none" strike="noStrike" kern="1200" cap="none" spc="0" normalizeH="0" baseline="0" noProof="0">
              <a:ln>
                <a:noFill/>
              </a:ln>
              <a:solidFill>
                <a:srgbClr val="C00000"/>
              </a:solidFill>
              <a:effectLst/>
              <a:uLnTx/>
              <a:uFillTx/>
              <a:latin typeface="Söhne"/>
              <a:ea typeface="+mn-ea"/>
              <a:cs typeface="+mn-cs"/>
            </a:endParaRPr>
          </a:p>
        </p:txBody>
      </p:sp>
      <p:sp>
        <p:nvSpPr>
          <p:cNvPr id="2" name="Slide Number Placeholder 1">
            <a:extLst>
              <a:ext uri="{FF2B5EF4-FFF2-40B4-BE49-F238E27FC236}">
                <a16:creationId xmlns:a16="http://schemas.microsoft.com/office/drawing/2014/main" id="{35ED600B-CEAF-712B-42E3-374028A4E14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6370632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F13FF079-4298-F3DE-46D3-A1E525101099}"/>
              </a:ext>
            </a:extLst>
          </p:cNvPr>
          <p:cNvSpPr/>
          <p:nvPr/>
        </p:nvSpPr>
        <p:spPr>
          <a:xfrm>
            <a:off x="112761" y="6481472"/>
            <a:ext cx="1799731" cy="359946"/>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Söhne"/>
              <a:ea typeface="+mn-ea"/>
              <a:cs typeface="+mn-cs"/>
            </a:endParaRPr>
          </a:p>
        </p:txBody>
      </p:sp>
      <p:sp>
        <p:nvSpPr>
          <p:cNvPr id="34" name="Rectangle 33">
            <a:extLst>
              <a:ext uri="{FF2B5EF4-FFF2-40B4-BE49-F238E27FC236}">
                <a16:creationId xmlns:a16="http://schemas.microsoft.com/office/drawing/2014/main" id="{C2C14F74-5751-C3B3-681B-F5C7A40C04DF}"/>
              </a:ext>
            </a:extLst>
          </p:cNvPr>
          <p:cNvSpPr/>
          <p:nvPr/>
        </p:nvSpPr>
        <p:spPr>
          <a:xfrm>
            <a:off x="11250686" y="232194"/>
            <a:ext cx="791882" cy="64790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Söhne"/>
              <a:ea typeface="+mn-ea"/>
              <a:cs typeface="+mn-cs"/>
            </a:endParaRPr>
          </a:p>
        </p:txBody>
      </p:sp>
      <p:sp>
        <p:nvSpPr>
          <p:cNvPr id="13" name="Oval 12" descr="Checkmark with solid fill">
            <a:extLst>
              <a:ext uri="{FF2B5EF4-FFF2-40B4-BE49-F238E27FC236}">
                <a16:creationId xmlns:a16="http://schemas.microsoft.com/office/drawing/2014/main" id="{B8580CDE-8601-D50F-AB62-5DA83970DA32}"/>
              </a:ext>
            </a:extLst>
          </p:cNvPr>
          <p:cNvSpPr/>
          <p:nvPr/>
        </p:nvSpPr>
        <p:spPr>
          <a:xfrm>
            <a:off x="6389820" y="31167"/>
            <a:ext cx="913354" cy="896077"/>
          </a:xfrm>
          <a:prstGeom prst="ellipse">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14" name="Freeform: Shape 13">
            <a:extLst>
              <a:ext uri="{FF2B5EF4-FFF2-40B4-BE49-F238E27FC236}">
                <a16:creationId xmlns:a16="http://schemas.microsoft.com/office/drawing/2014/main" id="{54C3C7A4-90F4-7095-E4A1-B3009890375A}"/>
              </a:ext>
            </a:extLst>
          </p:cNvPr>
          <p:cNvSpPr/>
          <p:nvPr/>
        </p:nvSpPr>
        <p:spPr>
          <a:xfrm>
            <a:off x="7303174" y="28541"/>
            <a:ext cx="1575987" cy="1050658"/>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nl-NL" sz="18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Validation Techniques</a:t>
            </a:r>
          </a:p>
        </p:txBody>
      </p:sp>
      <p:sp>
        <p:nvSpPr>
          <p:cNvPr id="15" name="Oval 14" descr="Checklist outline">
            <a:extLst>
              <a:ext uri="{FF2B5EF4-FFF2-40B4-BE49-F238E27FC236}">
                <a16:creationId xmlns:a16="http://schemas.microsoft.com/office/drawing/2014/main" id="{30EB4225-96AC-9998-17F9-C2EB884984A1}"/>
              </a:ext>
            </a:extLst>
          </p:cNvPr>
          <p:cNvSpPr/>
          <p:nvPr/>
        </p:nvSpPr>
        <p:spPr>
          <a:xfrm>
            <a:off x="2778181" y="1310140"/>
            <a:ext cx="863997" cy="819877"/>
          </a:xfrm>
          <a:prstGeom prst="ellipse">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16" name="Freeform: Shape 15">
            <a:extLst>
              <a:ext uri="{FF2B5EF4-FFF2-40B4-BE49-F238E27FC236}">
                <a16:creationId xmlns:a16="http://schemas.microsoft.com/office/drawing/2014/main" id="{0D06CA25-315B-C167-4EFB-41B589C91742}"/>
              </a:ext>
            </a:extLst>
          </p:cNvPr>
          <p:cNvSpPr/>
          <p:nvPr/>
        </p:nvSpPr>
        <p:spPr>
          <a:xfrm>
            <a:off x="3591455" y="1305337"/>
            <a:ext cx="1890000" cy="1050658"/>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nl-NL" sz="1800" b="1" i="0" u="none" strike="noStrike" kern="1200" cap="none" spc="0" normalizeH="0" baseline="0" noProof="0" err="1">
                <a:ln>
                  <a:noFill/>
                </a:ln>
                <a:solidFill>
                  <a:srgbClr val="252259">
                    <a:hueOff val="0"/>
                    <a:satOff val="0"/>
                    <a:lumOff val="0"/>
                    <a:alphaOff val="0"/>
                  </a:srgbClr>
                </a:solidFill>
                <a:effectLst/>
                <a:uLnTx/>
                <a:uFillTx/>
                <a:latin typeface="Söhne"/>
                <a:ea typeface="+mn-ea"/>
                <a:cs typeface="+mn-cs"/>
              </a:rPr>
              <a:t>Static</a:t>
            </a:r>
            <a:br>
              <a:rPr kumimoji="0" lang="nl-NL" sz="18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br>
            <a:r>
              <a:rPr kumimoji="0" lang="en-US" sz="1100" b="0"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Concentrate on analyzing the specifications of a system without executing it</a:t>
            </a:r>
            <a:endParaRPr kumimoji="0" lang="nl-NL" sz="1000" b="0"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p:txBody>
      </p:sp>
      <p:sp>
        <p:nvSpPr>
          <p:cNvPr id="17" name="Oval 16" descr="Customer review outline">
            <a:extLst>
              <a:ext uri="{FF2B5EF4-FFF2-40B4-BE49-F238E27FC236}">
                <a16:creationId xmlns:a16="http://schemas.microsoft.com/office/drawing/2014/main" id="{F5A464DF-C69B-B31C-967D-476DCE7812E7}"/>
              </a:ext>
            </a:extLst>
          </p:cNvPr>
          <p:cNvSpPr/>
          <p:nvPr/>
        </p:nvSpPr>
        <p:spPr>
          <a:xfrm>
            <a:off x="155652" y="2869101"/>
            <a:ext cx="913354" cy="896077"/>
          </a:xfrm>
          <a:prstGeom prst="ellipse">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19" name="Oval 18" descr="Walk outline">
            <a:extLst>
              <a:ext uri="{FF2B5EF4-FFF2-40B4-BE49-F238E27FC236}">
                <a16:creationId xmlns:a16="http://schemas.microsoft.com/office/drawing/2014/main" id="{5C8C4C7E-CFE6-3D36-AF9A-36DBE1412DE3}"/>
              </a:ext>
            </a:extLst>
          </p:cNvPr>
          <p:cNvSpPr/>
          <p:nvPr/>
        </p:nvSpPr>
        <p:spPr>
          <a:xfrm>
            <a:off x="537453" y="4275075"/>
            <a:ext cx="913354" cy="896077"/>
          </a:xfrm>
          <a:prstGeom prst="ellipse">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20" name="Freeform: Shape 19">
            <a:extLst>
              <a:ext uri="{FF2B5EF4-FFF2-40B4-BE49-F238E27FC236}">
                <a16:creationId xmlns:a16="http://schemas.microsoft.com/office/drawing/2014/main" id="{DED793A0-B682-5468-2BBC-EBD968DCBA3B}"/>
              </a:ext>
            </a:extLst>
          </p:cNvPr>
          <p:cNvSpPr/>
          <p:nvPr/>
        </p:nvSpPr>
        <p:spPr>
          <a:xfrm>
            <a:off x="181341" y="5107614"/>
            <a:ext cx="2486712" cy="1800000"/>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Walkthroughs</a:t>
            </a:r>
            <a:endParaRPr kumimoji="0" lang="en-US" sz="16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Author of a work product explains it step by step to an audience in an interactive session.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Best applied in an early project phase, or on the transfer of an intermediate work product to another party who will use it as input for subsequent development.</a:t>
            </a:r>
          </a:p>
        </p:txBody>
      </p:sp>
      <p:sp>
        <p:nvSpPr>
          <p:cNvPr id="21" name="Oval 20" descr="Magnifying glass outline">
            <a:extLst>
              <a:ext uri="{FF2B5EF4-FFF2-40B4-BE49-F238E27FC236}">
                <a16:creationId xmlns:a16="http://schemas.microsoft.com/office/drawing/2014/main" id="{0D74958E-4C39-BA2A-A0EF-F48D59EB769A}"/>
              </a:ext>
            </a:extLst>
          </p:cNvPr>
          <p:cNvSpPr/>
          <p:nvPr/>
        </p:nvSpPr>
        <p:spPr>
          <a:xfrm>
            <a:off x="3185501" y="4275075"/>
            <a:ext cx="913354" cy="896077"/>
          </a:xfrm>
          <a:prstGeom prst="ellipse">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23" name="Oval 22" descr="Programmer male outline">
            <a:extLst>
              <a:ext uri="{FF2B5EF4-FFF2-40B4-BE49-F238E27FC236}">
                <a16:creationId xmlns:a16="http://schemas.microsoft.com/office/drawing/2014/main" id="{D043FA45-B665-3636-9D23-786FB90E2E6E}"/>
              </a:ext>
            </a:extLst>
          </p:cNvPr>
          <p:cNvSpPr/>
          <p:nvPr/>
        </p:nvSpPr>
        <p:spPr>
          <a:xfrm>
            <a:off x="3506557" y="2869101"/>
            <a:ext cx="913354" cy="896077"/>
          </a:xfrm>
          <a:prstGeom prst="ellipse">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25" name="Oval 24" descr="Crane outline">
            <a:extLst>
              <a:ext uri="{FF2B5EF4-FFF2-40B4-BE49-F238E27FC236}">
                <a16:creationId xmlns:a16="http://schemas.microsoft.com/office/drawing/2014/main" id="{B53289ED-F5C7-25DA-9B8A-C69A4FAABBD7}"/>
              </a:ext>
            </a:extLst>
          </p:cNvPr>
          <p:cNvSpPr/>
          <p:nvPr/>
        </p:nvSpPr>
        <p:spPr>
          <a:xfrm>
            <a:off x="8648700" y="1310140"/>
            <a:ext cx="913354" cy="896077"/>
          </a:xfrm>
          <a:prstGeom prst="ellipse">
            <a:avLst/>
          </a:prstGeom>
          <a: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26" name="Freeform: Shape 25">
            <a:extLst>
              <a:ext uri="{FF2B5EF4-FFF2-40B4-BE49-F238E27FC236}">
                <a16:creationId xmlns:a16="http://schemas.microsoft.com/office/drawing/2014/main" id="{CBE4DBE3-C3B4-73DA-7853-9FC8C4B99697}"/>
              </a:ext>
            </a:extLst>
          </p:cNvPr>
          <p:cNvSpPr/>
          <p:nvPr/>
        </p:nvSpPr>
        <p:spPr>
          <a:xfrm>
            <a:off x="9630901" y="1305337"/>
            <a:ext cx="2138909" cy="1050658"/>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nl-NL" sz="1800" b="1" i="0" u="none" strike="noStrike" kern="1200" cap="none" spc="0" normalizeH="0" baseline="0" noProof="0" err="1">
                <a:ln>
                  <a:noFill/>
                </a:ln>
                <a:solidFill>
                  <a:srgbClr val="252259">
                    <a:hueOff val="0"/>
                    <a:satOff val="0"/>
                    <a:lumOff val="0"/>
                    <a:alphaOff val="0"/>
                  </a:srgbClr>
                </a:solidFill>
                <a:effectLst/>
                <a:uLnTx/>
                <a:uFillTx/>
                <a:latin typeface="Söhne"/>
                <a:ea typeface="+mn-ea"/>
                <a:cs typeface="+mn-cs"/>
              </a:rPr>
              <a:t>Dynamic</a:t>
            </a:r>
            <a:br>
              <a:rPr kumimoji="0" lang="nl-NL" sz="18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br>
            <a:r>
              <a:rPr kumimoji="0" lang="en-US" sz="11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Looks at the (actual or simulated) behavior of the operative system as experienced by the users through the user interfaces</a:t>
            </a:r>
            <a:endParaRPr kumimoji="0" lang="nl-NL"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p:txBody>
      </p:sp>
      <p:sp>
        <p:nvSpPr>
          <p:cNvPr id="27" name="Oval 26" descr="Game controller outline">
            <a:extLst>
              <a:ext uri="{FF2B5EF4-FFF2-40B4-BE49-F238E27FC236}">
                <a16:creationId xmlns:a16="http://schemas.microsoft.com/office/drawing/2014/main" id="{B475B405-2D52-A611-D3DF-DB89F33069B3}"/>
              </a:ext>
            </a:extLst>
          </p:cNvPr>
          <p:cNvSpPr/>
          <p:nvPr/>
        </p:nvSpPr>
        <p:spPr>
          <a:xfrm>
            <a:off x="5476113" y="4428061"/>
            <a:ext cx="762252" cy="743092"/>
          </a:xfrm>
          <a:prstGeom prst="ellipse">
            <a:avLst/>
          </a:prstGeom>
          <a: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29" name="Oval 28" descr="Test Dummy outline">
            <a:extLst>
              <a:ext uri="{FF2B5EF4-FFF2-40B4-BE49-F238E27FC236}">
                <a16:creationId xmlns:a16="http://schemas.microsoft.com/office/drawing/2014/main" id="{EBD1188E-44F4-4C99-84BD-9BCE3B77CC85}"/>
              </a:ext>
            </a:extLst>
          </p:cNvPr>
          <p:cNvSpPr/>
          <p:nvPr/>
        </p:nvSpPr>
        <p:spPr>
          <a:xfrm>
            <a:off x="8104693" y="4428060"/>
            <a:ext cx="762252" cy="680865"/>
          </a:xfrm>
          <a:prstGeom prst="ellipse">
            <a:avLst/>
          </a:prstGeom>
          <a: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31" name="Oval 30" descr="Badge Tick1 outline">
            <a:extLst>
              <a:ext uri="{FF2B5EF4-FFF2-40B4-BE49-F238E27FC236}">
                <a16:creationId xmlns:a16="http://schemas.microsoft.com/office/drawing/2014/main" id="{4A52E07A-E0F8-D530-2A58-B2103BFAEBD1}"/>
              </a:ext>
            </a:extLst>
          </p:cNvPr>
          <p:cNvSpPr/>
          <p:nvPr/>
        </p:nvSpPr>
        <p:spPr>
          <a:xfrm>
            <a:off x="10733273" y="4428060"/>
            <a:ext cx="683233" cy="680865"/>
          </a:xfrm>
          <a:prstGeom prst="ellipse">
            <a:avLst/>
          </a:prstGeom>
          <a: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sp>
        <p:nvSpPr>
          <p:cNvPr id="35" name="Freeform: Shape 34">
            <a:extLst>
              <a:ext uri="{FF2B5EF4-FFF2-40B4-BE49-F238E27FC236}">
                <a16:creationId xmlns:a16="http://schemas.microsoft.com/office/drawing/2014/main" id="{7D3B7C76-717F-B179-12E7-ACDAE5D1E60F}"/>
              </a:ext>
            </a:extLst>
          </p:cNvPr>
          <p:cNvSpPr/>
          <p:nvPr/>
        </p:nvSpPr>
        <p:spPr>
          <a:xfrm>
            <a:off x="3050717" y="5107614"/>
            <a:ext cx="2017745" cy="1800000"/>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252259">
                    <a:hueOff val="0"/>
                    <a:satOff val="0"/>
                    <a:lumOff val="0"/>
                    <a:alphaOff val="0"/>
                  </a:srgbClr>
                </a:solidFill>
                <a:effectLst/>
                <a:uLnTx/>
                <a:uFillTx/>
                <a:latin typeface="Söhne"/>
                <a:ea typeface="+mn-ea"/>
                <a:cs typeface="+mn-cs"/>
              </a:rPr>
              <a:t>Inspection</a:t>
            </a:r>
            <a:endParaRPr kumimoji="0" lang="en-US" sz="1600" b="1" i="0" u="none" strike="noStrike" kern="1200" cap="none" spc="0" normalizeH="0" baseline="0" noProof="0" dirty="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dirty="0">
                <a:ln>
                  <a:noFill/>
                </a:ln>
                <a:solidFill>
                  <a:srgbClr val="252259">
                    <a:hueOff val="0"/>
                    <a:satOff val="0"/>
                    <a:lumOff val="0"/>
                    <a:alphaOff val="0"/>
                  </a:srgbClr>
                </a:solidFill>
                <a:effectLst/>
                <a:uLnTx/>
                <a:uFillTx/>
                <a:latin typeface="Söhne"/>
                <a:ea typeface="+mn-ea"/>
                <a:cs typeface="+mn-cs"/>
              </a:rPr>
              <a:t>Most formal review technique</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dirty="0">
                <a:ln>
                  <a:noFill/>
                </a:ln>
                <a:solidFill>
                  <a:srgbClr val="252259">
                    <a:hueOff val="0"/>
                    <a:satOff val="0"/>
                    <a:lumOff val="0"/>
                    <a:alphaOff val="0"/>
                  </a:srgbClr>
                </a:solidFill>
                <a:effectLst/>
                <a:uLnTx/>
                <a:uFillTx/>
                <a:latin typeface="Söhne"/>
                <a:ea typeface="+mn-ea"/>
                <a:cs typeface="+mn-cs"/>
              </a:rPr>
              <a:t>Performed in the form of a meeting with the moderator (independent review leader), the author (listener), and a group of inspectors (who check the work product). </a:t>
            </a:r>
          </a:p>
        </p:txBody>
      </p:sp>
      <p:sp>
        <p:nvSpPr>
          <p:cNvPr id="36" name="Freeform: Shape 35">
            <a:extLst>
              <a:ext uri="{FF2B5EF4-FFF2-40B4-BE49-F238E27FC236}">
                <a16:creationId xmlns:a16="http://schemas.microsoft.com/office/drawing/2014/main" id="{0920F7DF-135C-6983-58EE-6C35075F005B}"/>
              </a:ext>
            </a:extLst>
          </p:cNvPr>
          <p:cNvSpPr/>
          <p:nvPr/>
        </p:nvSpPr>
        <p:spPr>
          <a:xfrm>
            <a:off x="5267523" y="5107614"/>
            <a:ext cx="2186474" cy="1800000"/>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Prototyping</a:t>
            </a:r>
            <a:endParaRPr kumimoji="0" lang="en-US" sz="16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Specific early version of the system is given to a group of stakeholders for evaluation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Allows stakeholders to gain hands-on experience while the internal structure may still be unfinished, inoperative, or even completely missing.</a:t>
            </a:r>
          </a:p>
        </p:txBody>
      </p:sp>
      <p:sp>
        <p:nvSpPr>
          <p:cNvPr id="37" name="Freeform: Shape 36">
            <a:extLst>
              <a:ext uri="{FF2B5EF4-FFF2-40B4-BE49-F238E27FC236}">
                <a16:creationId xmlns:a16="http://schemas.microsoft.com/office/drawing/2014/main" id="{80E88E70-B665-8C3F-7C32-87C6E7FA35F9}"/>
              </a:ext>
            </a:extLst>
          </p:cNvPr>
          <p:cNvSpPr/>
          <p:nvPr/>
        </p:nvSpPr>
        <p:spPr>
          <a:xfrm>
            <a:off x="7728085" y="5094588"/>
            <a:ext cx="2268527" cy="1800000"/>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Alpha / Beta Testing</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 fully featured, completely working preproduction version of the system is provided to end users in a realistic environment.</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Alpha testing is done at the developer’s site in a simulated environment</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Beta testing is conducted at the end user's sites in real production.</a:t>
            </a:r>
          </a:p>
        </p:txBody>
      </p:sp>
      <p:sp>
        <p:nvSpPr>
          <p:cNvPr id="38" name="Freeform: Shape 37">
            <a:extLst>
              <a:ext uri="{FF2B5EF4-FFF2-40B4-BE49-F238E27FC236}">
                <a16:creationId xmlns:a16="http://schemas.microsoft.com/office/drawing/2014/main" id="{31F6ADCC-FD3D-248B-2ED7-2E274027B0A4}"/>
              </a:ext>
            </a:extLst>
          </p:cNvPr>
          <p:cNvSpPr/>
          <p:nvPr/>
        </p:nvSpPr>
        <p:spPr>
          <a:xfrm>
            <a:off x="10270699" y="5107614"/>
            <a:ext cx="1794730" cy="1800000"/>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A/B testing</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The system is offered to different (mostly randomly selected) groups of users in two variants that differ in design or functionality and realize the user goals in a different way.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The reaction of both groups is measured and compared.</a:t>
            </a:r>
          </a:p>
        </p:txBody>
      </p:sp>
      <p:sp>
        <p:nvSpPr>
          <p:cNvPr id="39" name="Freeform: Shape 38">
            <a:extLst>
              <a:ext uri="{FF2B5EF4-FFF2-40B4-BE49-F238E27FC236}">
                <a16:creationId xmlns:a16="http://schemas.microsoft.com/office/drawing/2014/main" id="{00CD2D27-068B-8730-7F72-D3E8079B1BAC}"/>
              </a:ext>
            </a:extLst>
          </p:cNvPr>
          <p:cNvSpPr/>
          <p:nvPr/>
        </p:nvSpPr>
        <p:spPr>
          <a:xfrm>
            <a:off x="1046146" y="2557325"/>
            <a:ext cx="2486712" cy="1304702"/>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Reviews</a:t>
            </a:r>
            <a:endParaRPr kumimoji="0" lang="en-US" sz="16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Visual study of early and intermediate work products.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Range from informal to very formal</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Applied from the very beginning of a project until the implementation of the system.</a:t>
            </a:r>
          </a:p>
        </p:txBody>
      </p:sp>
      <p:sp>
        <p:nvSpPr>
          <p:cNvPr id="40" name="Freeform: Shape 39">
            <a:extLst>
              <a:ext uri="{FF2B5EF4-FFF2-40B4-BE49-F238E27FC236}">
                <a16:creationId xmlns:a16="http://schemas.microsoft.com/office/drawing/2014/main" id="{10926B42-E21A-4CA1-41C3-B9BCB9405C8B}"/>
              </a:ext>
            </a:extLst>
          </p:cNvPr>
          <p:cNvSpPr/>
          <p:nvPr/>
        </p:nvSpPr>
        <p:spPr>
          <a:xfrm>
            <a:off x="4335840" y="2557325"/>
            <a:ext cx="3246835" cy="1717749"/>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Sample Development</a:t>
            </a:r>
            <a:endParaRPr kumimoji="0" lang="en-US" sz="16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A set of requirements is provided as input for developers; they try to produce some common intermediate work products (e.g., codes, test cases, etc.) based on this input.</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The system itself is not operative (yet)</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During this effort, the developers may detect flaws such as unclarities, omissions, and inconsistencies that prevent them from producing their intended output.</a:t>
            </a:r>
          </a:p>
        </p:txBody>
      </p:sp>
      <p:sp>
        <p:nvSpPr>
          <p:cNvPr id="42" name="Freeform: Shape 41">
            <a:extLst>
              <a:ext uri="{FF2B5EF4-FFF2-40B4-BE49-F238E27FC236}">
                <a16:creationId xmlns:a16="http://schemas.microsoft.com/office/drawing/2014/main" id="{49A65E70-39DE-7907-49A3-B2B402630924}"/>
              </a:ext>
            </a:extLst>
          </p:cNvPr>
          <p:cNvSpPr/>
          <p:nvPr/>
        </p:nvSpPr>
        <p:spPr>
          <a:xfrm>
            <a:off x="8825920" y="2557325"/>
            <a:ext cx="3124453" cy="1575685"/>
          </a:xfrm>
          <a:custGeom>
            <a:avLst/>
            <a:gdLst>
              <a:gd name="connsiteX0" fmla="*/ 0 w 1575987"/>
              <a:gd name="connsiteY0" fmla="*/ 0 h 1050658"/>
              <a:gd name="connsiteX1" fmla="*/ 1575987 w 1575987"/>
              <a:gd name="connsiteY1" fmla="*/ 0 h 1050658"/>
              <a:gd name="connsiteX2" fmla="*/ 1575987 w 1575987"/>
              <a:gd name="connsiteY2" fmla="*/ 1050658 h 1050658"/>
              <a:gd name="connsiteX3" fmla="*/ 0 w 1575987"/>
              <a:gd name="connsiteY3" fmla="*/ 1050658 h 1050658"/>
              <a:gd name="connsiteX4" fmla="*/ 0 w 1575987"/>
              <a:gd name="connsiteY4" fmla="*/ 0 h 105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987" h="1050658">
                <a:moveTo>
                  <a:pt x="0" y="0"/>
                </a:moveTo>
                <a:lnTo>
                  <a:pt x="1575987" y="0"/>
                </a:lnTo>
                <a:lnTo>
                  <a:pt x="1575987" y="1050658"/>
                </a:lnTo>
                <a:lnTo>
                  <a:pt x="0" y="1050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Exploratory</a:t>
            </a:r>
            <a:endParaRPr kumimoji="0" lang="en-US" sz="1600" b="1" i="0" u="none" strike="noStrike" kern="1200" cap="none" spc="0" normalizeH="0" baseline="0" noProof="0">
              <a:ln>
                <a:noFill/>
              </a:ln>
              <a:solidFill>
                <a:srgbClr val="252259">
                  <a:hueOff val="0"/>
                  <a:satOff val="0"/>
                  <a:lumOff val="0"/>
                  <a:alphaOff val="0"/>
                </a:srgbClr>
              </a:solidFill>
              <a:effectLst/>
              <a:uLnTx/>
              <a:uFillTx/>
              <a:latin typeface="Söhne"/>
              <a:ea typeface="+mn-ea"/>
              <a:cs typeface="+mn-cs"/>
            </a:endParaRP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Offers a group of stakeholders the opportunity to gain hands-on experience with an intermediate version of the system under development.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Stakeholders look at the (actual or simulated) behavior of the operative system as experienced by the users through the user interfaces. </a:t>
            </a:r>
          </a:p>
          <a:p>
            <a:pPr marL="171450" marR="0" lvl="0" indent="-171450" algn="l" defTabSz="8001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000" b="0" i="1" u="none" strike="noStrike" kern="1200" cap="none" spc="0" normalizeH="0" baseline="0" noProof="0">
                <a:ln>
                  <a:noFill/>
                </a:ln>
                <a:solidFill>
                  <a:srgbClr val="252259">
                    <a:hueOff val="0"/>
                    <a:satOff val="0"/>
                    <a:lumOff val="0"/>
                    <a:alphaOff val="0"/>
                  </a:srgbClr>
                </a:solidFill>
                <a:effectLst/>
                <a:uLnTx/>
                <a:uFillTx/>
                <a:latin typeface="Söhne"/>
                <a:ea typeface="+mn-ea"/>
                <a:cs typeface="+mn-cs"/>
              </a:rPr>
              <a:t>Exploratory techniques are common in iterative and design thinking development approaches.</a:t>
            </a:r>
          </a:p>
        </p:txBody>
      </p:sp>
      <p:cxnSp>
        <p:nvCxnSpPr>
          <p:cNvPr id="46" name="Connector: Elbow 45">
            <a:extLst>
              <a:ext uri="{FF2B5EF4-FFF2-40B4-BE49-F238E27FC236}">
                <a16:creationId xmlns:a16="http://schemas.microsoft.com/office/drawing/2014/main" id="{FA3B5D5E-8E45-178B-0643-E831928EAA5E}"/>
              </a:ext>
            </a:extLst>
          </p:cNvPr>
          <p:cNvCxnSpPr>
            <a:cxnSpLocks/>
            <a:stCxn id="13" idx="4"/>
            <a:endCxn id="15" idx="0"/>
          </p:cNvCxnSpPr>
          <p:nvPr/>
        </p:nvCxnSpPr>
        <p:spPr>
          <a:xfrm rot="5400000">
            <a:off x="4836891" y="-699466"/>
            <a:ext cx="382896" cy="3636317"/>
          </a:xfrm>
          <a:prstGeom prst="bentConnector3">
            <a:avLst/>
          </a:prstGeom>
          <a:ln w="19050"/>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7E7A189A-3502-1D81-46BF-2AE0B08F1BA5}"/>
              </a:ext>
            </a:extLst>
          </p:cNvPr>
          <p:cNvCxnSpPr>
            <a:cxnSpLocks/>
            <a:stCxn id="13" idx="4"/>
            <a:endCxn id="25" idx="0"/>
          </p:cNvCxnSpPr>
          <p:nvPr/>
        </p:nvCxnSpPr>
        <p:spPr>
          <a:xfrm rot="16200000" flipH="1">
            <a:off x="7784489" y="-10748"/>
            <a:ext cx="382896" cy="2258880"/>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7ECC2422-F444-E202-B502-072C1E8D0A93}"/>
              </a:ext>
            </a:extLst>
          </p:cNvPr>
          <p:cNvCxnSpPr>
            <a:cxnSpLocks/>
            <a:stCxn id="15" idx="4"/>
            <a:endCxn id="17" idx="0"/>
          </p:cNvCxnSpPr>
          <p:nvPr/>
        </p:nvCxnSpPr>
        <p:spPr>
          <a:xfrm rot="5400000">
            <a:off x="1541713" y="1200634"/>
            <a:ext cx="739084" cy="2597851"/>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6B4B420D-452B-C7E3-FD51-DA7E0E04BC6A}"/>
              </a:ext>
            </a:extLst>
          </p:cNvPr>
          <p:cNvCxnSpPr>
            <a:cxnSpLocks/>
            <a:stCxn id="15" idx="4"/>
            <a:endCxn id="23" idx="0"/>
          </p:cNvCxnSpPr>
          <p:nvPr/>
        </p:nvCxnSpPr>
        <p:spPr>
          <a:xfrm rot="16200000" flipH="1">
            <a:off x="3217165" y="2123032"/>
            <a:ext cx="739084" cy="753054"/>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16852EAD-4AB1-3A4F-9454-176F192361CF}"/>
              </a:ext>
            </a:extLst>
          </p:cNvPr>
          <p:cNvCxnSpPr>
            <a:cxnSpLocks/>
            <a:stCxn id="17" idx="4"/>
            <a:endCxn id="19" idx="0"/>
          </p:cNvCxnSpPr>
          <p:nvPr/>
        </p:nvCxnSpPr>
        <p:spPr>
          <a:xfrm rot="16200000" flipH="1">
            <a:off x="548281" y="3829225"/>
            <a:ext cx="509897" cy="381801"/>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59" name="Connector: Elbow 58">
            <a:extLst>
              <a:ext uri="{FF2B5EF4-FFF2-40B4-BE49-F238E27FC236}">
                <a16:creationId xmlns:a16="http://schemas.microsoft.com/office/drawing/2014/main" id="{45259EBA-E2E9-6596-BD96-684EE87BE62C}"/>
              </a:ext>
            </a:extLst>
          </p:cNvPr>
          <p:cNvCxnSpPr>
            <a:cxnSpLocks/>
            <a:stCxn id="17" idx="4"/>
            <a:endCxn id="21" idx="0"/>
          </p:cNvCxnSpPr>
          <p:nvPr/>
        </p:nvCxnSpPr>
        <p:spPr>
          <a:xfrm rot="16200000" flipH="1">
            <a:off x="1872305" y="2505201"/>
            <a:ext cx="509897" cy="3029849"/>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DE2428B8-E0B1-44F6-2561-9220CAA71358}"/>
              </a:ext>
            </a:extLst>
          </p:cNvPr>
          <p:cNvCxnSpPr>
            <a:cxnSpLocks/>
            <a:stCxn id="73" idx="2"/>
            <a:endCxn id="27" idx="0"/>
          </p:cNvCxnSpPr>
          <p:nvPr/>
        </p:nvCxnSpPr>
        <p:spPr>
          <a:xfrm rot="5400000">
            <a:off x="6734688" y="2896890"/>
            <a:ext cx="653722" cy="2408620"/>
          </a:xfrm>
          <a:prstGeom prst="bentConnector3">
            <a:avLst>
              <a:gd name="adj1" fmla="val 64376"/>
            </a:avLst>
          </a:prstGeom>
          <a:ln w="19050"/>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74F1CCE9-03EC-8158-9627-F64DC74F94DB}"/>
              </a:ext>
            </a:extLst>
          </p:cNvPr>
          <p:cNvGrpSpPr/>
          <p:nvPr/>
        </p:nvGrpSpPr>
        <p:grpSpPr>
          <a:xfrm>
            <a:off x="7808659" y="2859939"/>
            <a:ext cx="914400" cy="914400"/>
            <a:chOff x="14020091" y="1261486"/>
            <a:chExt cx="914400" cy="914400"/>
          </a:xfrm>
        </p:grpSpPr>
        <p:pic>
          <p:nvPicPr>
            <p:cNvPr id="44" name="Graphic 43" descr="Hammer outline">
              <a:extLst>
                <a:ext uri="{FF2B5EF4-FFF2-40B4-BE49-F238E27FC236}">
                  <a16:creationId xmlns:a16="http://schemas.microsoft.com/office/drawing/2014/main" id="{7DEDB3AD-DC61-33C9-6BB2-5205F9A18702}"/>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14020091" y="1261486"/>
              <a:ext cx="914400" cy="914400"/>
            </a:xfrm>
            <a:prstGeom prst="rect">
              <a:avLst/>
            </a:prstGeom>
          </p:spPr>
        </p:pic>
        <p:sp>
          <p:nvSpPr>
            <p:cNvPr id="73" name="Rectangle 72">
              <a:extLst>
                <a:ext uri="{FF2B5EF4-FFF2-40B4-BE49-F238E27FC236}">
                  <a16:creationId xmlns:a16="http://schemas.microsoft.com/office/drawing/2014/main" id="{3E957859-F428-9F72-E7B6-CB90B3969486}"/>
                </a:ext>
              </a:extLst>
            </p:cNvPr>
            <p:cNvSpPr/>
            <p:nvPr/>
          </p:nvSpPr>
          <p:spPr>
            <a:xfrm>
              <a:off x="14359181" y="2032725"/>
              <a:ext cx="236220" cy="14316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Söhne"/>
                <a:ea typeface="+mn-ea"/>
                <a:cs typeface="+mn-cs"/>
              </a:endParaRPr>
            </a:p>
          </p:txBody>
        </p:sp>
      </p:grpSp>
      <p:cxnSp>
        <p:nvCxnSpPr>
          <p:cNvPr id="78" name="Connector: Elbow 77">
            <a:extLst>
              <a:ext uri="{FF2B5EF4-FFF2-40B4-BE49-F238E27FC236}">
                <a16:creationId xmlns:a16="http://schemas.microsoft.com/office/drawing/2014/main" id="{B178B89F-97C2-41C9-8B1C-49B87BE1E3D4}"/>
              </a:ext>
            </a:extLst>
          </p:cNvPr>
          <p:cNvCxnSpPr>
            <a:cxnSpLocks/>
            <a:stCxn id="73" idx="2"/>
            <a:endCxn id="31" idx="0"/>
          </p:cNvCxnSpPr>
          <p:nvPr/>
        </p:nvCxnSpPr>
        <p:spPr>
          <a:xfrm rot="16200000" flipH="1">
            <a:off x="9343514" y="2696683"/>
            <a:ext cx="653721" cy="2809031"/>
          </a:xfrm>
          <a:prstGeom prst="bentConnector3">
            <a:avLst>
              <a:gd name="adj1" fmla="val 64060"/>
            </a:avLst>
          </a:prstGeom>
          <a:ln w="19050"/>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B17722A7-8947-06FF-A68E-EF8667493CBD}"/>
              </a:ext>
            </a:extLst>
          </p:cNvPr>
          <p:cNvCxnSpPr>
            <a:cxnSpLocks/>
            <a:stCxn id="44" idx="0"/>
            <a:endCxn id="25" idx="4"/>
          </p:cNvCxnSpPr>
          <p:nvPr/>
        </p:nvCxnSpPr>
        <p:spPr>
          <a:xfrm rot="5400000" flipH="1" flipV="1">
            <a:off x="8358757" y="2113319"/>
            <a:ext cx="653722" cy="839518"/>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108" name="Connector: Elbow 107">
            <a:extLst>
              <a:ext uri="{FF2B5EF4-FFF2-40B4-BE49-F238E27FC236}">
                <a16:creationId xmlns:a16="http://schemas.microsoft.com/office/drawing/2014/main" id="{E4ADBF29-3E47-6C3C-FF6B-4D032825E321}"/>
              </a:ext>
            </a:extLst>
          </p:cNvPr>
          <p:cNvCxnSpPr>
            <a:cxnSpLocks/>
            <a:stCxn id="73" idx="2"/>
            <a:endCxn id="29" idx="0"/>
          </p:cNvCxnSpPr>
          <p:nvPr/>
        </p:nvCxnSpPr>
        <p:spPr>
          <a:xfrm rot="16200000" flipH="1">
            <a:off x="8048979" y="3991219"/>
            <a:ext cx="653721" cy="219960"/>
          </a:xfrm>
          <a:prstGeom prst="bentConnector3">
            <a:avLst>
              <a:gd name="adj1" fmla="val 64133"/>
            </a:avLst>
          </a:prstGeom>
          <a:ln w="15875"/>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30670508-B852-9D55-8457-43DED6C8A47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27925011"/>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D991B8-87E9-9B45-5D56-03D8A612AF62}"/>
              </a:ext>
            </a:extLst>
          </p:cNvPr>
          <p:cNvSpPr/>
          <p:nvPr/>
        </p:nvSpPr>
        <p:spPr>
          <a:xfrm>
            <a:off x="192882" y="1269324"/>
            <a:ext cx="11749835" cy="4247365"/>
          </a:xfrm>
          <a:prstGeom prst="roundRect">
            <a:avLst/>
          </a:prstGeom>
          <a:solidFill>
            <a:schemeClr val="accent1"/>
          </a:solidFill>
          <a:ln w="38100">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1"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CAA17064-B4AA-9770-087E-C8562FC31941}"/>
              </a:ext>
            </a:extLst>
          </p:cNvPr>
          <p:cNvSpPr/>
          <p:nvPr/>
        </p:nvSpPr>
        <p:spPr>
          <a:xfrm>
            <a:off x="2527352" y="2229367"/>
            <a:ext cx="4319355" cy="2267258"/>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999" b="1" i="0" u="none" strike="noStrike" kern="1200" cap="none" spc="0" normalizeH="0" baseline="0" noProof="0">
              <a:ln>
                <a:noFill/>
              </a:ln>
              <a:solidFill>
                <a:srgbClr val="201A59"/>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336860" y="333463"/>
            <a:ext cx="10798387" cy="531387"/>
          </a:xfrm>
        </p:spPr>
        <p:txBody>
          <a:bodyPr/>
          <a:lstStyle/>
          <a:p>
            <a:r>
              <a:rPr lang="nl-NL" dirty="0" err="1"/>
              <a:t>Requirements</a:t>
            </a:r>
            <a:r>
              <a:rPr lang="nl-NL" dirty="0"/>
              <a:t> Engineering</a:t>
            </a:r>
            <a:endParaRPr lang="en-GB" dirty="0"/>
          </a:p>
        </p:txBody>
      </p:sp>
      <p:sp>
        <p:nvSpPr>
          <p:cNvPr id="7" name="Rectangle: Rounded Corners 6">
            <a:extLst>
              <a:ext uri="{FF2B5EF4-FFF2-40B4-BE49-F238E27FC236}">
                <a16:creationId xmlns:a16="http://schemas.microsoft.com/office/drawing/2014/main" id="{2602CBDC-4FD2-E438-B321-F4492ADE0F23}"/>
              </a:ext>
            </a:extLst>
          </p:cNvPr>
          <p:cNvSpPr/>
          <p:nvPr/>
        </p:nvSpPr>
        <p:spPr>
          <a:xfrm>
            <a:off x="336860" y="2463231"/>
            <a:ext cx="1765872"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Source Analysis</a:t>
            </a:r>
          </a:p>
        </p:txBody>
      </p:sp>
      <p:sp>
        <p:nvSpPr>
          <p:cNvPr id="8" name="Rectangle: Rounded Corners 7">
            <a:extLst>
              <a:ext uri="{FF2B5EF4-FFF2-40B4-BE49-F238E27FC236}">
                <a16:creationId xmlns:a16="http://schemas.microsoft.com/office/drawing/2014/main" id="{EFFCCC03-6333-FED8-ED46-C4F19D66CA3B}"/>
              </a:ext>
            </a:extLst>
          </p:cNvPr>
          <p:cNvSpPr/>
          <p:nvPr/>
        </p:nvSpPr>
        <p:spPr>
          <a:xfrm>
            <a:off x="2861146" y="2922374"/>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Requirement</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Analysis</a:t>
            </a:r>
          </a:p>
        </p:txBody>
      </p:sp>
      <p:sp>
        <p:nvSpPr>
          <p:cNvPr id="9" name="Rectangle: Rounded Corners 8">
            <a:extLst>
              <a:ext uri="{FF2B5EF4-FFF2-40B4-BE49-F238E27FC236}">
                <a16:creationId xmlns:a16="http://schemas.microsoft.com/office/drawing/2014/main" id="{E44358D9-2605-E6A1-DCC1-198C44AC5775}"/>
              </a:ext>
            </a:extLst>
          </p:cNvPr>
          <p:cNvSpPr/>
          <p:nvPr/>
        </p:nvSpPr>
        <p:spPr>
          <a:xfrm>
            <a:off x="4861823" y="2926348"/>
            <a:ext cx="1543090" cy="1367799"/>
          </a:xfrm>
          <a:prstGeom prst="roundRect">
            <a:avLst/>
          </a:prstGeom>
          <a:solidFill>
            <a:srgbClr val="DFDDF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srgbClr val="201A59"/>
                </a:solidFill>
                <a:effectLst/>
                <a:uLnTx/>
                <a:uFillTx/>
                <a:latin typeface="Arial"/>
                <a:ea typeface="+mn-ea"/>
                <a:cs typeface="+mn-cs"/>
              </a:rPr>
              <a:t>Conflict Resolution</a:t>
            </a:r>
          </a:p>
        </p:txBody>
      </p:sp>
      <p:sp>
        <p:nvSpPr>
          <p:cNvPr id="10" name="Rectangle: Rounded Corners 9">
            <a:extLst>
              <a:ext uri="{FF2B5EF4-FFF2-40B4-BE49-F238E27FC236}">
                <a16:creationId xmlns:a16="http://schemas.microsoft.com/office/drawing/2014/main" id="{A5162CFC-B658-18AB-D3A9-1E8711795BC7}"/>
              </a:ext>
            </a:extLst>
          </p:cNvPr>
          <p:cNvSpPr/>
          <p:nvPr/>
        </p:nvSpPr>
        <p:spPr>
          <a:xfrm>
            <a:off x="10030952" y="2463231"/>
            <a:ext cx="1766265"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Validation</a:t>
            </a:r>
          </a:p>
        </p:txBody>
      </p:sp>
      <p:cxnSp>
        <p:nvCxnSpPr>
          <p:cNvPr id="17" name="Straight Arrow Connector 16">
            <a:extLst>
              <a:ext uri="{FF2B5EF4-FFF2-40B4-BE49-F238E27FC236}">
                <a16:creationId xmlns:a16="http://schemas.microsoft.com/office/drawing/2014/main" id="{BA1ACAF3-7015-A093-D2D3-865F3F738C34}"/>
              </a:ext>
            </a:extLst>
          </p:cNvPr>
          <p:cNvCxnSpPr>
            <a:cxnSpLocks/>
            <a:stCxn id="7" idx="3"/>
            <a:endCxn id="3" idx="1"/>
          </p:cNvCxnSpPr>
          <p:nvPr/>
        </p:nvCxnSpPr>
        <p:spPr>
          <a:xfrm>
            <a:off x="2102733"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285EE59-F481-3754-C7CE-EEBFE72DCBBD}"/>
              </a:ext>
            </a:extLst>
          </p:cNvPr>
          <p:cNvCxnSpPr>
            <a:cxnSpLocks/>
            <a:stCxn id="8" idx="3"/>
            <a:endCxn id="9" idx="1"/>
          </p:cNvCxnSpPr>
          <p:nvPr/>
        </p:nvCxnSpPr>
        <p:spPr>
          <a:xfrm>
            <a:off x="4404236" y="3606274"/>
            <a:ext cx="457587" cy="3974"/>
          </a:xfrm>
          <a:prstGeom prst="straightConnector1">
            <a:avLst/>
          </a:pr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C6E0005-BC0A-6927-1A04-40E30430794C}"/>
              </a:ext>
            </a:extLst>
          </p:cNvPr>
          <p:cNvCxnSpPr>
            <a:cxnSpLocks/>
            <a:stCxn id="3" idx="3"/>
            <a:endCxn id="23" idx="1"/>
          </p:cNvCxnSpPr>
          <p:nvPr/>
        </p:nvCxnSpPr>
        <p:spPr>
          <a:xfrm>
            <a:off x="6846708" y="3362996"/>
            <a:ext cx="42462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B25C7E7D-0DB6-7988-8083-628E1E49601B}"/>
              </a:ext>
            </a:extLst>
          </p:cNvPr>
          <p:cNvSpPr/>
          <p:nvPr/>
        </p:nvSpPr>
        <p:spPr>
          <a:xfrm>
            <a:off x="4022803" y="2493139"/>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Rounded Corners 32">
            <a:extLst>
              <a:ext uri="{FF2B5EF4-FFF2-40B4-BE49-F238E27FC236}">
                <a16:creationId xmlns:a16="http://schemas.microsoft.com/office/drawing/2014/main" id="{F2581BC5-246D-76ED-9094-38BE0516A8F3}"/>
              </a:ext>
            </a:extLst>
          </p:cNvPr>
          <p:cNvSpPr/>
          <p:nvPr/>
        </p:nvSpPr>
        <p:spPr>
          <a:xfrm>
            <a:off x="4663029" y="2493137"/>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Rounded Corners 37">
            <a:extLst>
              <a:ext uri="{FF2B5EF4-FFF2-40B4-BE49-F238E27FC236}">
                <a16:creationId xmlns:a16="http://schemas.microsoft.com/office/drawing/2014/main" id="{06DD1615-0738-923C-CD30-D135E9A634F8}"/>
              </a:ext>
            </a:extLst>
          </p:cNvPr>
          <p:cNvSpPr/>
          <p:nvPr/>
        </p:nvSpPr>
        <p:spPr>
          <a:xfrm>
            <a:off x="9415183" y="3808324"/>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73148242-0831-71F9-872E-EED57F08648F}"/>
              </a:ext>
            </a:extLst>
          </p:cNvPr>
          <p:cNvSpPr/>
          <p:nvPr/>
        </p:nvSpPr>
        <p:spPr>
          <a:xfrm>
            <a:off x="10058613"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Rounded Corners 39">
            <a:extLst>
              <a:ext uri="{FF2B5EF4-FFF2-40B4-BE49-F238E27FC236}">
                <a16:creationId xmlns:a16="http://schemas.microsoft.com/office/drawing/2014/main" id="{C82F3B37-069D-C8FB-008B-3864D612B2DE}"/>
              </a:ext>
            </a:extLst>
          </p:cNvPr>
          <p:cNvSpPr/>
          <p:nvPr/>
        </p:nvSpPr>
        <p:spPr>
          <a:xfrm>
            <a:off x="10698839" y="3839008"/>
            <a:ext cx="575914"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Rounded Corners 22">
            <a:extLst>
              <a:ext uri="{FF2B5EF4-FFF2-40B4-BE49-F238E27FC236}">
                <a16:creationId xmlns:a16="http://schemas.microsoft.com/office/drawing/2014/main" id="{60E82F74-8F46-C1B3-8863-48862B51852C}"/>
              </a:ext>
            </a:extLst>
          </p:cNvPr>
          <p:cNvSpPr/>
          <p:nvPr/>
        </p:nvSpPr>
        <p:spPr>
          <a:xfrm>
            <a:off x="7271328" y="2463231"/>
            <a:ext cx="2335004" cy="1799531"/>
          </a:xfrm>
          <a:prstGeom prst="roundRect">
            <a:avLst/>
          </a:prstGeom>
          <a:solidFill>
            <a:srgbClr val="F7C7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Documentation</a:t>
            </a:r>
          </a:p>
        </p:txBody>
      </p:sp>
      <p:cxnSp>
        <p:nvCxnSpPr>
          <p:cNvPr id="64" name="Straight Arrow Connector 63">
            <a:extLst>
              <a:ext uri="{FF2B5EF4-FFF2-40B4-BE49-F238E27FC236}">
                <a16:creationId xmlns:a16="http://schemas.microsoft.com/office/drawing/2014/main" id="{841AAFBB-EE3C-E835-BEED-B210A0770F22}"/>
              </a:ext>
            </a:extLst>
          </p:cNvPr>
          <p:cNvCxnSpPr>
            <a:cxnSpLocks/>
            <a:stCxn id="23" idx="3"/>
            <a:endCxn id="10" idx="1"/>
          </p:cNvCxnSpPr>
          <p:nvPr/>
        </p:nvCxnSpPr>
        <p:spPr>
          <a:xfrm>
            <a:off x="9606332" y="3362996"/>
            <a:ext cx="424619"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Rounded Corners 66">
            <a:extLst>
              <a:ext uri="{FF2B5EF4-FFF2-40B4-BE49-F238E27FC236}">
                <a16:creationId xmlns:a16="http://schemas.microsoft.com/office/drawing/2014/main" id="{7523C048-020F-F209-B0AC-02B55638D6E2}"/>
              </a:ext>
            </a:extLst>
          </p:cNvPr>
          <p:cNvSpPr/>
          <p:nvPr/>
        </p:nvSpPr>
        <p:spPr>
          <a:xfrm>
            <a:off x="3767800" y="2361252"/>
            <a:ext cx="1765872" cy="43193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2099" b="1" i="0" u="none" strike="noStrike" kern="1200" cap="none" spc="0" normalizeH="0" baseline="0" noProof="0">
                <a:ln>
                  <a:noFill/>
                </a:ln>
                <a:solidFill>
                  <a:srgbClr val="201A59"/>
                </a:solidFill>
                <a:effectLst/>
                <a:uLnTx/>
                <a:uFillTx/>
                <a:latin typeface="Arial"/>
                <a:ea typeface="+mn-ea"/>
                <a:cs typeface="+mn-cs"/>
              </a:rPr>
              <a:t>Elicitation</a:t>
            </a:r>
          </a:p>
        </p:txBody>
      </p:sp>
      <p:cxnSp>
        <p:nvCxnSpPr>
          <p:cNvPr id="70" name="Connector: Elbow 69">
            <a:extLst>
              <a:ext uri="{FF2B5EF4-FFF2-40B4-BE49-F238E27FC236}">
                <a16:creationId xmlns:a16="http://schemas.microsoft.com/office/drawing/2014/main" id="{E914A6E8-55E1-8900-7D78-D9D83DF07FA7}"/>
              </a:ext>
            </a:extLst>
          </p:cNvPr>
          <p:cNvCxnSpPr>
            <a:cxnSpLocks/>
            <a:stCxn id="3" idx="0"/>
            <a:endCxn id="7" idx="0"/>
          </p:cNvCxnSpPr>
          <p:nvPr/>
        </p:nvCxnSpPr>
        <p:spPr>
          <a:xfrm rot="16200000" flipH="1" flipV="1">
            <a:off x="2836482" y="612682"/>
            <a:ext cx="233863" cy="3467234"/>
          </a:xfrm>
          <a:prstGeom prst="bentConnector3">
            <a:avLst>
              <a:gd name="adj1" fmla="val -97724"/>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Rounded Corners 71">
            <a:extLst>
              <a:ext uri="{FF2B5EF4-FFF2-40B4-BE49-F238E27FC236}">
                <a16:creationId xmlns:a16="http://schemas.microsoft.com/office/drawing/2014/main" id="{EFCAF29D-E58A-362E-1DEE-E6AD78467269}"/>
              </a:ext>
            </a:extLst>
          </p:cNvPr>
          <p:cNvSpPr/>
          <p:nvPr/>
        </p:nvSpPr>
        <p:spPr>
          <a:xfrm>
            <a:off x="1486105" y="1524064"/>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new sources identified</a:t>
            </a:r>
          </a:p>
        </p:txBody>
      </p:sp>
      <p:cxnSp>
        <p:nvCxnSpPr>
          <p:cNvPr id="76" name="Connector: Elbow 75">
            <a:extLst>
              <a:ext uri="{FF2B5EF4-FFF2-40B4-BE49-F238E27FC236}">
                <a16:creationId xmlns:a16="http://schemas.microsoft.com/office/drawing/2014/main" id="{BDB01D8F-8C5A-697F-2D7E-FE2740476662}"/>
              </a:ext>
            </a:extLst>
          </p:cNvPr>
          <p:cNvCxnSpPr>
            <a:cxnSpLocks/>
            <a:stCxn id="85" idx="2"/>
            <a:endCxn id="7" idx="2"/>
          </p:cNvCxnSpPr>
          <p:nvPr/>
        </p:nvCxnSpPr>
        <p:spPr>
          <a:xfrm rot="5400000" flipH="1">
            <a:off x="6278393" y="-795836"/>
            <a:ext cx="8182" cy="10125377"/>
          </a:xfrm>
          <a:prstGeom prst="bentConnector3">
            <a:avLst>
              <a:gd name="adj1" fmla="val -12492058"/>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140B9C73-ACB9-5467-4399-468D9A14ECC9}"/>
              </a:ext>
            </a:extLst>
          </p:cNvPr>
          <p:cNvCxnSpPr>
            <a:cxnSpLocks/>
            <a:stCxn id="84" idx="2"/>
            <a:endCxn id="3" idx="2"/>
          </p:cNvCxnSpPr>
          <p:nvPr/>
        </p:nvCxnSpPr>
        <p:spPr>
          <a:xfrm rot="5400000">
            <a:off x="7682694" y="1275281"/>
            <a:ext cx="225681" cy="6217008"/>
          </a:xfrm>
          <a:prstGeom prst="bentConnector3">
            <a:avLst>
              <a:gd name="adj1" fmla="val 381297"/>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Rounded Corners 82">
            <a:extLst>
              <a:ext uri="{FF2B5EF4-FFF2-40B4-BE49-F238E27FC236}">
                <a16:creationId xmlns:a16="http://schemas.microsoft.com/office/drawing/2014/main" id="{AECE9250-C27F-76AF-DCAE-BBA1CF637AD4}"/>
              </a:ext>
            </a:extLst>
          </p:cNvPr>
          <p:cNvSpPr/>
          <p:nvPr/>
        </p:nvSpPr>
        <p:spPr>
          <a:xfrm>
            <a:off x="10346948" y="3839010"/>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Rounded Corners 83">
            <a:extLst>
              <a:ext uri="{FF2B5EF4-FFF2-40B4-BE49-F238E27FC236}">
                <a16:creationId xmlns:a16="http://schemas.microsoft.com/office/drawing/2014/main" id="{D87B771D-8BA2-C7F2-F485-092E970C1CDB}"/>
              </a:ext>
            </a:extLst>
          </p:cNvPr>
          <p:cNvSpPr/>
          <p:nvPr/>
        </p:nvSpPr>
        <p:spPr>
          <a:xfrm>
            <a:off x="10787264"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Rounded Corners 84">
            <a:extLst>
              <a:ext uri="{FF2B5EF4-FFF2-40B4-BE49-F238E27FC236}">
                <a16:creationId xmlns:a16="http://schemas.microsoft.com/office/drawing/2014/main" id="{A83BCA3D-0516-4CDA-6881-9E10D58D46B7}"/>
              </a:ext>
            </a:extLst>
          </p:cNvPr>
          <p:cNvSpPr/>
          <p:nvPr/>
        </p:nvSpPr>
        <p:spPr>
          <a:xfrm>
            <a:off x="11228399" y="3839008"/>
            <a:ext cx="233548" cy="431936"/>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88" name="Connector: Elbow 87">
            <a:extLst>
              <a:ext uri="{FF2B5EF4-FFF2-40B4-BE49-F238E27FC236}">
                <a16:creationId xmlns:a16="http://schemas.microsoft.com/office/drawing/2014/main" id="{23D3641D-355F-E4AA-005E-BE823830F88B}"/>
              </a:ext>
            </a:extLst>
          </p:cNvPr>
          <p:cNvCxnSpPr>
            <a:cxnSpLocks/>
            <a:stCxn id="83" idx="2"/>
            <a:endCxn id="9" idx="2"/>
          </p:cNvCxnSpPr>
          <p:nvPr/>
        </p:nvCxnSpPr>
        <p:spPr>
          <a:xfrm rot="5400000">
            <a:off x="8036946" y="1867370"/>
            <a:ext cx="23201" cy="4830353"/>
          </a:xfrm>
          <a:prstGeom prst="bentConnector3">
            <a:avLst>
              <a:gd name="adj1" fmla="val 226163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7" name="Rectangle: Rounded Corners 106">
            <a:extLst>
              <a:ext uri="{FF2B5EF4-FFF2-40B4-BE49-F238E27FC236}">
                <a16:creationId xmlns:a16="http://schemas.microsoft.com/office/drawing/2014/main" id="{B4882623-0C82-42E8-134A-FEF911851DD0}"/>
              </a:ext>
            </a:extLst>
          </p:cNvPr>
          <p:cNvSpPr/>
          <p:nvPr/>
        </p:nvSpPr>
        <p:spPr>
          <a:xfrm>
            <a:off x="881159" y="4843823"/>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sources overlooked</a:t>
            </a:r>
          </a:p>
        </p:txBody>
      </p:sp>
      <p:sp>
        <p:nvSpPr>
          <p:cNvPr id="108" name="Rectangle: Rounded Corners 107">
            <a:extLst>
              <a:ext uri="{FF2B5EF4-FFF2-40B4-BE49-F238E27FC236}">
                <a16:creationId xmlns:a16="http://schemas.microsoft.com/office/drawing/2014/main" id="{110691B3-5E3B-F04A-7ADB-296484DF7D91}"/>
              </a:ext>
            </a:extLst>
          </p:cNvPr>
          <p:cNvSpPr/>
          <p:nvPr/>
        </p:nvSpPr>
        <p:spPr>
          <a:xfrm>
            <a:off x="4158631" y="4696696"/>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defects detected</a:t>
            </a:r>
          </a:p>
        </p:txBody>
      </p:sp>
      <p:sp>
        <p:nvSpPr>
          <p:cNvPr id="110" name="Rectangle: Rounded Corners 109">
            <a:extLst>
              <a:ext uri="{FF2B5EF4-FFF2-40B4-BE49-F238E27FC236}">
                <a16:creationId xmlns:a16="http://schemas.microsoft.com/office/drawing/2014/main" id="{4A065B50-5BBF-2A48-0AA6-61E16251F046}"/>
              </a:ext>
            </a:extLst>
          </p:cNvPr>
          <p:cNvSpPr/>
          <p:nvPr/>
        </p:nvSpPr>
        <p:spPr>
          <a:xfrm>
            <a:off x="6644629" y="4338693"/>
            <a:ext cx="2750083" cy="51593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Arial"/>
                <a:ea typeface="+mn-ea"/>
                <a:cs typeface="+mn-cs"/>
              </a:rPr>
              <a:t>conflicts detected</a:t>
            </a:r>
          </a:p>
        </p:txBody>
      </p:sp>
      <p:sp>
        <p:nvSpPr>
          <p:cNvPr id="117" name="Rectangle: Rounded Corners 116">
            <a:extLst>
              <a:ext uri="{FF2B5EF4-FFF2-40B4-BE49-F238E27FC236}">
                <a16:creationId xmlns:a16="http://schemas.microsoft.com/office/drawing/2014/main" id="{485329FF-FC4C-CE28-7914-734CF13F6CC2}"/>
              </a:ext>
            </a:extLst>
          </p:cNvPr>
          <p:cNvSpPr/>
          <p:nvPr/>
        </p:nvSpPr>
        <p:spPr>
          <a:xfrm>
            <a:off x="4047813" y="1078573"/>
            <a:ext cx="3975541" cy="372200"/>
          </a:xfrm>
          <a:prstGeom prst="roundRect">
            <a:avLst/>
          </a:prstGeom>
          <a:solidFill>
            <a:srgbClr val="F7C7AA"/>
          </a:solidFill>
          <a:ln w="28575">
            <a:solidFill>
              <a:srgbClr val="201A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1799" b="1" i="1" u="none" strike="noStrike" kern="1200" cap="none" spc="0" normalizeH="0" baseline="0" noProof="0">
              <a:ln>
                <a:noFill/>
              </a:ln>
              <a:solidFill>
                <a:srgbClr val="201A59"/>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3262B74A-D038-1228-73FF-0B384691BA51}"/>
              </a:ext>
            </a:extLst>
          </p:cNvPr>
          <p:cNvSpPr/>
          <p:nvPr/>
        </p:nvSpPr>
        <p:spPr>
          <a:xfrm>
            <a:off x="4258751" y="1069632"/>
            <a:ext cx="1850606"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799" b="1" i="1" u="none" strike="noStrike" kern="1200" cap="none" spc="0" normalizeH="0" baseline="0" noProof="0">
                <a:ln>
                  <a:noFill/>
                </a:ln>
                <a:solidFill>
                  <a:srgbClr val="201A59"/>
                </a:solidFill>
                <a:effectLst/>
                <a:uLnTx/>
                <a:uFillTx/>
                <a:latin typeface="Arial"/>
                <a:ea typeface="+mn-ea"/>
                <a:cs typeface="+mn-cs"/>
              </a:rPr>
              <a:t>Management</a:t>
            </a:r>
          </a:p>
        </p:txBody>
      </p:sp>
      <p:sp>
        <p:nvSpPr>
          <p:cNvPr id="14" name="Rectangle: Rounded Corners 13">
            <a:extLst>
              <a:ext uri="{FF2B5EF4-FFF2-40B4-BE49-F238E27FC236}">
                <a16:creationId xmlns:a16="http://schemas.microsoft.com/office/drawing/2014/main" id="{28298DEA-8184-720D-8A9A-D7DDFAF6E0E4}"/>
              </a:ext>
            </a:extLst>
          </p:cNvPr>
          <p:cNvSpPr/>
          <p:nvPr/>
        </p:nvSpPr>
        <p:spPr>
          <a:xfrm>
            <a:off x="5664064" y="1069631"/>
            <a:ext cx="2223285" cy="372200"/>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nl-NL" sz="1799" b="1" i="1" u="none" strike="noStrike" kern="1200" cap="none" spc="0" normalizeH="0" baseline="0" noProof="0">
                <a:ln>
                  <a:noFill/>
                </a:ln>
                <a:solidFill>
                  <a:srgbClr val="201A59"/>
                </a:solidFill>
                <a:effectLst/>
                <a:uLnTx/>
                <a:uFillTx/>
                <a:latin typeface="Arial"/>
                <a:ea typeface="+mn-ea"/>
                <a:cs typeface="+mn-cs"/>
              </a:rPr>
              <a:t>&amp; Tool Support</a:t>
            </a:r>
          </a:p>
        </p:txBody>
      </p:sp>
      <p:sp>
        <p:nvSpPr>
          <p:cNvPr id="4" name="Slide Number Placeholder 3">
            <a:extLst>
              <a:ext uri="{FF2B5EF4-FFF2-40B4-BE49-F238E27FC236}">
                <a16:creationId xmlns:a16="http://schemas.microsoft.com/office/drawing/2014/main" id="{2C6AD391-5885-D70F-E222-AA550B59B76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8096987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0"/>
                                        </p:tgtEl>
                                        <p:attrNameLst>
                                          <p:attrName>style.visibility</p:attrName>
                                        </p:attrNameLst>
                                      </p:cBhvr>
                                      <p:to>
                                        <p:strVal val="visible"/>
                                      </p:to>
                                    </p:set>
                                    <p:animEffect transition="in" filter="fade">
                                      <p:cBhvr>
                                        <p:cTn id="10" dur="500"/>
                                        <p:tgtEl>
                                          <p:spTgt spid="110"/>
                                        </p:tgtEl>
                                      </p:cBhvr>
                                    </p:animEffect>
                                  </p:childTnLst>
                                </p:cTn>
                              </p:par>
                              <p:par>
                                <p:cTn id="11" presetID="10" presetClass="entr" presetSubtype="0" fill="hold" nodeType="withEffect">
                                  <p:stCondLst>
                                    <p:cond delay="0"/>
                                  </p:stCondLst>
                                  <p:childTnLst>
                                    <p:set>
                                      <p:cBhvr>
                                        <p:cTn id="12" dur="1" fill="hold">
                                          <p:stCondLst>
                                            <p:cond delay="0"/>
                                          </p:stCondLst>
                                        </p:cTn>
                                        <p:tgtEl>
                                          <p:spTgt spid="80"/>
                                        </p:tgtEl>
                                        <p:attrNameLst>
                                          <p:attrName>style.visibility</p:attrName>
                                        </p:attrNameLst>
                                      </p:cBhvr>
                                      <p:to>
                                        <p:strVal val="visible"/>
                                      </p:to>
                                    </p:set>
                                    <p:animEffect transition="in" filter="fade">
                                      <p:cBhvr>
                                        <p:cTn id="13" dur="500"/>
                                        <p:tgtEl>
                                          <p:spTgt spid="8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8"/>
                                        </p:tgtEl>
                                        <p:attrNameLst>
                                          <p:attrName>style.visibility</p:attrName>
                                        </p:attrNameLst>
                                      </p:cBhvr>
                                      <p:to>
                                        <p:strVal val="visible"/>
                                      </p:to>
                                    </p:set>
                                    <p:animEffect transition="in" filter="fade">
                                      <p:cBhvr>
                                        <p:cTn id="16" dur="500"/>
                                        <p:tgtEl>
                                          <p:spTgt spid="108"/>
                                        </p:tgtEl>
                                      </p:cBhvr>
                                    </p:animEffect>
                                  </p:childTnLst>
                                </p:cTn>
                              </p:par>
                              <p:par>
                                <p:cTn id="17" presetID="10" presetClass="entr" presetSubtype="0" fill="hold" nodeType="with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500"/>
                                        <p:tgtEl>
                                          <p:spTgt spid="7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7"/>
                                        </p:tgtEl>
                                        <p:attrNameLst>
                                          <p:attrName>style.visibility</p:attrName>
                                        </p:attrNameLst>
                                      </p:cBhvr>
                                      <p:to>
                                        <p:strVal val="visible"/>
                                      </p:to>
                                    </p:set>
                                    <p:animEffect transition="in" filter="fade">
                                      <p:cBhvr>
                                        <p:cTn id="22" dur="500"/>
                                        <p:tgtEl>
                                          <p:spTgt spid="10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7"/>
                                        </p:tgtEl>
                                        <p:attrNameLst>
                                          <p:attrName>style.visibility</p:attrName>
                                        </p:attrNameLst>
                                      </p:cBhvr>
                                      <p:to>
                                        <p:strVal val="visible"/>
                                      </p:to>
                                    </p:set>
                                    <p:animEffect transition="in" filter="fade">
                                      <p:cBhvr>
                                        <p:cTn id="30" dur="500"/>
                                        <p:tgtEl>
                                          <p:spTgt spid="1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fade">
                                      <p:cBhvr>
                                        <p:cTn id="36"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08" grpId="0"/>
      <p:bldP spid="110" grpId="0"/>
      <p:bldP spid="117" grpId="0" animBg="1"/>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4F53D-2C98-8F18-40AD-7E8C9497EDC9}"/>
            </a:ext>
          </a:extLst>
        </p:cNvPr>
        <p:cNvGrpSpPr/>
        <p:nvPr/>
      </p:nvGrpSpPr>
      <p:grpSpPr>
        <a:xfrm>
          <a:off x="0" y="0"/>
          <a:ext cx="0" cy="0"/>
          <a:chOff x="0" y="0"/>
          <a:chExt cx="0" cy="0"/>
        </a:xfrm>
      </p:grpSpPr>
      <p:sp>
        <p:nvSpPr>
          <p:cNvPr id="6" name="Titel 4">
            <a:extLst>
              <a:ext uri="{FF2B5EF4-FFF2-40B4-BE49-F238E27FC236}">
                <a16:creationId xmlns:a16="http://schemas.microsoft.com/office/drawing/2014/main" id="{A853CABE-C764-FDA4-A302-BFA0F2B8E36D}"/>
              </a:ext>
            </a:extLst>
          </p:cNvPr>
          <p:cNvSpPr>
            <a:spLocks noGrp="1"/>
          </p:cNvSpPr>
          <p:nvPr>
            <p:ph type="title"/>
          </p:nvPr>
        </p:nvSpPr>
        <p:spPr>
          <a:xfrm>
            <a:off x="336860" y="459923"/>
            <a:ext cx="10798387" cy="935860"/>
          </a:xfrm>
        </p:spPr>
        <p:txBody>
          <a:bodyPr/>
          <a:lstStyle/>
          <a:p>
            <a:r>
              <a:rPr lang="en-US" sz="2800" dirty="0">
                <a:latin typeface="+mn-lt"/>
              </a:rPr>
              <a:t>Breakout Session | Requirements Engineering SWOT Analysis</a:t>
            </a:r>
            <a:endParaRPr lang="en-GB" sz="2800" dirty="0">
              <a:latin typeface="+mn-lt"/>
            </a:endParaRPr>
          </a:p>
        </p:txBody>
      </p:sp>
      <p:sp>
        <p:nvSpPr>
          <p:cNvPr id="3" name="Slide Number Placeholder 2">
            <a:extLst>
              <a:ext uri="{FF2B5EF4-FFF2-40B4-BE49-F238E27FC236}">
                <a16:creationId xmlns:a16="http://schemas.microsoft.com/office/drawing/2014/main" id="{1B2E1458-B82C-1B19-935F-DCB97796032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
        <p:nvSpPr>
          <p:cNvPr id="4" name="Tijdelijke aanduiding voor tekst 2">
            <a:extLst>
              <a:ext uri="{FF2B5EF4-FFF2-40B4-BE49-F238E27FC236}">
                <a16:creationId xmlns:a16="http://schemas.microsoft.com/office/drawing/2014/main" id="{958808E3-B76D-8EE6-A9EA-4629E799BCA9}"/>
              </a:ext>
            </a:extLst>
          </p:cNvPr>
          <p:cNvSpPr txBox="1">
            <a:spLocks/>
          </p:cNvSpPr>
          <p:nvPr/>
        </p:nvSpPr>
        <p:spPr>
          <a:xfrm>
            <a:off x="115378" y="1415239"/>
            <a:ext cx="10439133" cy="5147168"/>
          </a:xfrm>
          <a:prstGeom prst="rect">
            <a:avLst/>
          </a:prstGeom>
        </p:spPr>
        <p:txBody>
          <a:bodyPr/>
          <a:lstStyle>
            <a:lvl1pPr marL="215935" indent="-215935" algn="l" defTabSz="1088610" rtl="0" eaLnBrk="1" latinLnBrk="0" hangingPunct="1">
              <a:lnSpc>
                <a:spcPct val="128000"/>
              </a:lnSpc>
              <a:spcBef>
                <a:spcPts val="0"/>
              </a:spcBef>
              <a:buClr>
                <a:schemeClr val="accent1"/>
              </a:buClr>
              <a:buSzPct val="100000"/>
              <a:buFont typeface="Arial" pitchFamily="34" charset="0"/>
              <a:buChar char="•"/>
              <a:defRPr sz="1799" b="0" kern="1200" baseline="0">
                <a:solidFill>
                  <a:schemeClr val="tx1"/>
                </a:solidFill>
                <a:latin typeface="+mn-lt"/>
                <a:ea typeface="+mn-ea"/>
                <a:cs typeface="+mn-cs"/>
              </a:defRPr>
            </a:lvl1pPr>
            <a:lvl2pPr marL="539838" indent="-215935" algn="l" defTabSz="1088610" rtl="0" eaLnBrk="1" latinLnBrk="0" hangingPunct="1">
              <a:lnSpc>
                <a:spcPct val="128000"/>
              </a:lnSpc>
              <a:spcBef>
                <a:spcPts val="0"/>
              </a:spcBef>
              <a:buClr>
                <a:schemeClr val="accent1"/>
              </a:buClr>
              <a:buSzPct val="100000"/>
              <a:buFont typeface="Arial" pitchFamily="34" charset="0"/>
              <a:buChar char="-"/>
              <a:defRPr sz="1799" b="0" kern="1200">
                <a:solidFill>
                  <a:schemeClr val="tx1"/>
                </a:solidFill>
                <a:latin typeface="+mn-lt"/>
                <a:ea typeface="+mn-ea"/>
                <a:cs typeface="+mn-cs"/>
              </a:defRPr>
            </a:lvl2pPr>
            <a:lvl3pPr marL="863741" indent="-215935" algn="l" defTabSz="1088610" rtl="0" eaLnBrk="1" latinLnBrk="0" hangingPunct="1">
              <a:lnSpc>
                <a:spcPct val="128000"/>
              </a:lnSpc>
              <a:spcBef>
                <a:spcPts val="0"/>
              </a:spcBef>
              <a:buClr>
                <a:schemeClr val="accent1"/>
              </a:buClr>
              <a:buSzPct val="100000"/>
              <a:buFontTx/>
              <a:buBlip>
                <a:blip r:embed="rId2"/>
              </a:buBlip>
              <a:defRPr sz="1799" b="0" kern="1200">
                <a:solidFill>
                  <a:schemeClr val="tx1"/>
                </a:solidFill>
                <a:latin typeface="+mn-lt"/>
                <a:ea typeface="+mn-ea"/>
                <a:cs typeface="+mn-cs"/>
              </a:defRPr>
            </a:lvl3pPr>
            <a:lvl4pPr marL="0" indent="0" algn="l" defTabSz="1088610" rtl="0" eaLnBrk="1" latinLnBrk="0" hangingPunct="1">
              <a:lnSpc>
                <a:spcPct val="136000"/>
              </a:lnSpc>
              <a:spcBef>
                <a:spcPts val="0"/>
              </a:spcBef>
              <a:buFont typeface="Arial" pitchFamily="34" charset="0"/>
              <a:buNone/>
              <a:defRPr sz="1799" b="1" kern="1200">
                <a:solidFill>
                  <a:schemeClr val="tx1"/>
                </a:solidFill>
                <a:latin typeface="+mn-lt"/>
                <a:ea typeface="+mn-ea"/>
                <a:cs typeface="+mn-cs"/>
              </a:defRPr>
            </a:lvl4pPr>
            <a:lvl5pPr marL="0"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027"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054"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081" indent="0" algn="l" defTabSz="1088610"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610"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a:lstStyle>
          <a:p>
            <a:pPr marL="555777" lvl="5" indent="-285750">
              <a:buFont typeface="Arial" panose="020B0604020202020204" pitchFamily="34" charset="0"/>
              <a:buChar char="•"/>
            </a:pPr>
            <a:r>
              <a:rPr lang="en-US" sz="1799" b="1" dirty="0">
                <a:latin typeface="Söhne"/>
              </a:rPr>
              <a:t>Objective</a:t>
            </a:r>
            <a:r>
              <a:rPr lang="en-US" sz="1799" dirty="0">
                <a:latin typeface="Söhne"/>
              </a:rPr>
              <a:t>: Identify strengths, weaknesses, opportunities, and threats (SWOT) related to your current approach to requirements.</a:t>
            </a:r>
            <a:br>
              <a:rPr lang="en-US" sz="1799" dirty="0">
                <a:latin typeface="Söhne"/>
              </a:rPr>
            </a:br>
            <a:endParaRPr lang="en-US" sz="1799" dirty="0">
              <a:latin typeface="Söhne"/>
            </a:endParaRPr>
          </a:p>
          <a:p>
            <a:pPr marL="555777" lvl="5" indent="-285750">
              <a:buFont typeface="Arial" panose="020B0604020202020204" pitchFamily="34" charset="0"/>
              <a:buChar char="•"/>
            </a:pPr>
            <a:r>
              <a:rPr lang="en-US" sz="1799" b="1" dirty="0">
                <a:latin typeface="Söhne"/>
              </a:rPr>
              <a:t>Format</a:t>
            </a:r>
            <a:r>
              <a:rPr lang="en-US" sz="1799" dirty="0">
                <a:latin typeface="Söhne"/>
              </a:rPr>
              <a:t>: Divide into groups and provide a blank SWOT template (Strengths, Weaknesses, Opportunities, Threats). Focus the discussion with prompts:</a:t>
            </a:r>
          </a:p>
          <a:p>
            <a:pPr marL="825718" lvl="6" indent="-285664">
              <a:buFont typeface="Wingdings" panose="05000000000000000000" pitchFamily="2" charset="2"/>
              <a:buChar char="ü"/>
            </a:pPr>
            <a:r>
              <a:rPr lang="en-US" sz="1799" i="1" dirty="0">
                <a:latin typeface="Söhne"/>
              </a:rPr>
              <a:t>Strengths</a:t>
            </a:r>
            <a:r>
              <a:rPr lang="en-US" sz="1799" dirty="0">
                <a:latin typeface="Söhne"/>
              </a:rPr>
              <a:t>: What are we doing well in our requirements process?</a:t>
            </a:r>
          </a:p>
          <a:p>
            <a:pPr marL="825718" lvl="6" indent="-285664">
              <a:buFont typeface="Wingdings" panose="05000000000000000000" pitchFamily="2" charset="2"/>
              <a:buChar char="ü"/>
            </a:pPr>
            <a:r>
              <a:rPr lang="en-US" sz="1799" i="1" dirty="0">
                <a:latin typeface="Söhne"/>
              </a:rPr>
              <a:t>Weaknesses</a:t>
            </a:r>
            <a:r>
              <a:rPr lang="en-US" sz="1799" dirty="0">
                <a:latin typeface="Söhne"/>
              </a:rPr>
              <a:t>: Where do we struggle the most in defining and managing requirements?</a:t>
            </a:r>
          </a:p>
          <a:p>
            <a:pPr marL="825718" lvl="6" indent="-285664">
              <a:buFont typeface="Wingdings" panose="05000000000000000000" pitchFamily="2" charset="2"/>
              <a:buChar char="ü"/>
            </a:pPr>
            <a:r>
              <a:rPr lang="en-US" sz="1799" i="1" dirty="0">
                <a:latin typeface="Söhne"/>
              </a:rPr>
              <a:t>Opportunities</a:t>
            </a:r>
            <a:r>
              <a:rPr lang="en-US" sz="1799" dirty="0">
                <a:latin typeface="Söhne"/>
              </a:rPr>
              <a:t>: What practices or tools could we adopt to improve?</a:t>
            </a:r>
          </a:p>
          <a:p>
            <a:pPr marL="825718" lvl="6" indent="-285664">
              <a:buFont typeface="Wingdings" panose="05000000000000000000" pitchFamily="2" charset="2"/>
              <a:buChar char="ü"/>
            </a:pPr>
            <a:r>
              <a:rPr lang="en-US" sz="1799" i="1" dirty="0">
                <a:latin typeface="Söhne"/>
              </a:rPr>
              <a:t>Threats</a:t>
            </a:r>
            <a:r>
              <a:rPr lang="en-US" sz="1799" dirty="0">
                <a:latin typeface="Söhne"/>
              </a:rPr>
              <a:t>: What risks do we face if we ignore proper requirements engineering?</a:t>
            </a:r>
          </a:p>
          <a:p>
            <a:pPr lvl="6"/>
            <a:endParaRPr lang="en-US" sz="1799" dirty="0">
              <a:latin typeface="Söhne"/>
            </a:endParaRPr>
          </a:p>
          <a:p>
            <a:pPr marL="501685" indent="-285750">
              <a:buClr>
                <a:schemeClr val="tx1"/>
              </a:buClr>
            </a:pPr>
            <a:r>
              <a:rPr lang="en-US" b="1" dirty="0">
                <a:latin typeface="Söhne"/>
              </a:rPr>
              <a:t>Task</a:t>
            </a:r>
            <a:r>
              <a:rPr lang="en-US" dirty="0">
                <a:latin typeface="Söhne"/>
              </a:rPr>
              <a:t>: Each group fills out their SWOT and reflects on how to turn weaknesses into strengths and threats into opportunities.</a:t>
            </a:r>
          </a:p>
        </p:txBody>
      </p:sp>
    </p:spTree>
    <p:extLst>
      <p:ext uri="{BB962C8B-B14F-4D97-AF65-F5344CB8AC3E}">
        <p14:creationId xmlns:p14="http://schemas.microsoft.com/office/powerpoint/2010/main" val="116543400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A6E680-ADF5-53BD-A549-9EFA38DCD8DC}"/>
              </a:ext>
            </a:extLst>
          </p:cNvPr>
          <p:cNvSpPr/>
          <p:nvPr/>
        </p:nvSpPr>
        <p:spPr>
          <a:xfrm>
            <a:off x="8201684" y="5554846"/>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Limit the solution space beyond what is</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necessary to meet the given functional requirements and quality</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requirements</a:t>
            </a:r>
          </a:p>
        </p:txBody>
      </p:sp>
      <p:sp>
        <p:nvSpPr>
          <p:cNvPr id="17" name="Rectangle 16">
            <a:extLst>
              <a:ext uri="{FF2B5EF4-FFF2-40B4-BE49-F238E27FC236}">
                <a16:creationId xmlns:a16="http://schemas.microsoft.com/office/drawing/2014/main" id="{F299CDB2-4C8F-EA79-D22F-E1915D4FB2A3}"/>
              </a:ext>
            </a:extLst>
          </p:cNvPr>
          <p:cNvSpPr/>
          <p:nvPr/>
        </p:nvSpPr>
        <p:spPr>
          <a:xfrm>
            <a:off x="-95076" y="5482857"/>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Arial"/>
                <a:ea typeface="+mn-ea"/>
                <a:cs typeface="+mn-cs"/>
              </a:rPr>
              <a:t>User Login</a:t>
            </a:r>
            <a:r>
              <a:rPr kumimoji="0" lang="en-US" sz="1600" b="0" i="0" u="none" strike="noStrike" kern="1200" cap="none" spc="0" normalizeH="0" baseline="0" noProof="0">
                <a:ln>
                  <a:noFill/>
                </a:ln>
                <a:solidFill>
                  <a:srgbClr val="252259"/>
                </a:solidFill>
                <a:effectLst/>
                <a:uLnTx/>
                <a:uFillTx/>
                <a:latin typeface="Arial"/>
                <a:ea typeface="+mn-ea"/>
                <a:cs typeface="+mn-cs"/>
              </a:rPr>
              <a:t>: The app must have a feature that allows users to log in with their email and password. </a:t>
            </a: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p:txBody>
          <a:bodyPr/>
          <a:lstStyle/>
          <a:p>
            <a:r>
              <a:rPr lang="nl-NL"/>
              <a:t>Requirements Engineering: What</a:t>
            </a:r>
            <a:endParaRPr lang="en-GB"/>
          </a:p>
        </p:txBody>
      </p:sp>
      <p:cxnSp>
        <p:nvCxnSpPr>
          <p:cNvPr id="7" name="Straight Connector 6">
            <a:extLst>
              <a:ext uri="{FF2B5EF4-FFF2-40B4-BE49-F238E27FC236}">
                <a16:creationId xmlns:a16="http://schemas.microsoft.com/office/drawing/2014/main" id="{79F27977-343C-D4C7-BC6B-6E84BDA7C861}"/>
              </a:ext>
            </a:extLst>
          </p:cNvPr>
          <p:cNvCxnSpPr>
            <a:cxnSpLocks/>
          </p:cNvCxnSpPr>
          <p:nvPr/>
        </p:nvCxnSpPr>
        <p:spPr>
          <a:xfrm>
            <a:off x="435844" y="2696340"/>
            <a:ext cx="11086345" cy="0"/>
          </a:xfrm>
          <a:prstGeom prst="line">
            <a:avLst/>
          </a:prstGeom>
          <a:ln w="28575">
            <a:solidFill>
              <a:srgbClr val="252259"/>
            </a:solidFill>
          </a:ln>
        </p:spPr>
        <p:style>
          <a:lnRef idx="1">
            <a:schemeClr val="accent1"/>
          </a:lnRef>
          <a:fillRef idx="0">
            <a:schemeClr val="accent1"/>
          </a:fillRef>
          <a:effectRef idx="0">
            <a:schemeClr val="accent1"/>
          </a:effectRef>
          <a:fontRef idx="minor">
            <a:schemeClr val="tx1"/>
          </a:fontRef>
        </p:style>
      </p:cxnSp>
      <p:sp>
        <p:nvSpPr>
          <p:cNvPr id="8" name="Tijdelijke aanduiding voor tekst 2">
            <a:extLst>
              <a:ext uri="{FF2B5EF4-FFF2-40B4-BE49-F238E27FC236}">
                <a16:creationId xmlns:a16="http://schemas.microsoft.com/office/drawing/2014/main" id="{9B2B63DF-E2FB-9A9B-A582-A02FF5E5AF60}"/>
              </a:ext>
            </a:extLst>
          </p:cNvPr>
          <p:cNvSpPr txBox="1">
            <a:spLocks/>
          </p:cNvSpPr>
          <p:nvPr/>
        </p:nvSpPr>
        <p:spPr>
          <a:xfrm>
            <a:off x="-22497" y="2695846"/>
            <a:ext cx="11760064" cy="791882"/>
          </a:xfrm>
          <a:prstGeom prst="rect">
            <a:avLst/>
          </a:prstGeom>
        </p:spPr>
        <p:txBody>
          <a:bodyPr/>
          <a:lstStyle>
            <a:lvl1pPr marL="216000" indent="-216000" algn="l" defTabSz="1088937" rtl="0" eaLnBrk="1" latinLnBrk="0" hangingPunct="1">
              <a:lnSpc>
                <a:spcPct val="128000"/>
              </a:lnSpc>
              <a:spcBef>
                <a:spcPts val="0"/>
              </a:spcBef>
              <a:buClr>
                <a:schemeClr val="accent1"/>
              </a:buClr>
              <a:buSzPct val="100000"/>
              <a:buFont typeface="Arial" pitchFamily="34" charset="0"/>
              <a:buChar char="•"/>
              <a:defRPr sz="1800" b="0" kern="1200" baseline="0">
                <a:solidFill>
                  <a:schemeClr val="tx1"/>
                </a:solidFill>
                <a:latin typeface="+mn-lt"/>
                <a:ea typeface="+mn-ea"/>
                <a:cs typeface="+mn-cs"/>
              </a:defRPr>
            </a:lvl1pPr>
            <a:lvl2pPr marL="540000" indent="-216000" algn="l" defTabSz="1088937" rtl="0" eaLnBrk="1" latinLnBrk="0" hangingPunct="1">
              <a:lnSpc>
                <a:spcPct val="128000"/>
              </a:lnSpc>
              <a:spcBef>
                <a:spcPts val="0"/>
              </a:spcBef>
              <a:buClr>
                <a:schemeClr val="accent1"/>
              </a:buClr>
              <a:buSzPct val="100000"/>
              <a:buFont typeface="Arial" pitchFamily="34" charset="0"/>
              <a:buChar char="-"/>
              <a:defRPr sz="1800" b="0" kern="1200">
                <a:solidFill>
                  <a:schemeClr val="tx1"/>
                </a:solidFill>
                <a:latin typeface="+mn-lt"/>
                <a:ea typeface="+mn-ea"/>
                <a:cs typeface="+mn-cs"/>
              </a:defRPr>
            </a:lvl2pPr>
            <a:lvl3pPr marL="864000" indent="-216000" algn="l" defTabSz="1088937" rtl="0" eaLnBrk="1" latinLnBrk="0" hangingPunct="1">
              <a:lnSpc>
                <a:spcPct val="128000"/>
              </a:lnSpc>
              <a:spcBef>
                <a:spcPts val="0"/>
              </a:spcBef>
              <a:buClr>
                <a:schemeClr val="accent1"/>
              </a:buClr>
              <a:buSzPct val="100000"/>
              <a:buFontTx/>
              <a:buBlip>
                <a:blip r:embed="rId3"/>
              </a:buBlip>
              <a:defRPr sz="1800" b="0" kern="1200">
                <a:solidFill>
                  <a:schemeClr val="tx1"/>
                </a:solidFill>
                <a:latin typeface="+mn-lt"/>
                <a:ea typeface="+mn-ea"/>
                <a:cs typeface="+mn-cs"/>
              </a:defRPr>
            </a:lvl3pPr>
            <a:lvl4pPr marL="0" indent="0" algn="l" defTabSz="1088937" rtl="0" eaLnBrk="1" latinLnBrk="0" hangingPunct="1">
              <a:lnSpc>
                <a:spcPct val="136000"/>
              </a:lnSpc>
              <a:spcBef>
                <a:spcPts val="0"/>
              </a:spcBef>
              <a:buFont typeface="Arial" pitchFamily="34" charset="0"/>
              <a:buNone/>
              <a:defRPr sz="1800" b="1" kern="1200">
                <a:solidFill>
                  <a:schemeClr val="tx1"/>
                </a:solidFill>
                <a:latin typeface="+mn-lt"/>
                <a:ea typeface="+mn-ea"/>
                <a:cs typeface="+mn-cs"/>
              </a:defRPr>
            </a:lvl4pPr>
            <a:lvl5pPr marL="0"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108"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216"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324"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937"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a:lstStyle>
          <a:p>
            <a:pPr marL="540054" lvl="6" algn="ctr" defTabSz="1088610"/>
            <a:r>
              <a:rPr kumimoji="0" lang="nl-NL" sz="2399" b="1" i="1" u="none" strike="noStrike" kern="1200" cap="none" spc="0" normalizeH="0" baseline="0" noProof="0" dirty="0">
                <a:ln>
                  <a:noFill/>
                </a:ln>
                <a:solidFill>
                  <a:srgbClr val="252259"/>
                </a:solidFill>
                <a:effectLst/>
                <a:uLnTx/>
                <a:uFillTx/>
                <a:latin typeface="Söhne"/>
                <a:ea typeface="+mn-ea"/>
                <a:cs typeface="+mn-cs"/>
              </a:rPr>
              <a:t>“The d</a:t>
            </a:r>
            <a:r>
              <a:rPr lang="en-US" sz="2399" b="1" i="1" dirty="0" err="1">
                <a:solidFill>
                  <a:srgbClr val="252259"/>
                </a:solidFill>
                <a:latin typeface="Söhne"/>
              </a:rPr>
              <a:t>esires</a:t>
            </a:r>
            <a:r>
              <a:rPr lang="en-US" sz="2399" b="1" i="1" dirty="0">
                <a:solidFill>
                  <a:srgbClr val="252259"/>
                </a:solidFill>
                <a:latin typeface="Söhne"/>
              </a:rPr>
              <a:t> and needs to build new products or services, or to further develop existing products or services</a:t>
            </a:r>
            <a:r>
              <a:rPr kumimoji="0" lang="nl-NL" sz="2399" b="1" i="1" u="none" strike="noStrike" kern="1200" cap="none" spc="0" normalizeH="0" baseline="0" noProof="0" dirty="0">
                <a:ln>
                  <a:noFill/>
                </a:ln>
                <a:solidFill>
                  <a:srgbClr val="252259"/>
                </a:solidFill>
                <a:effectLst/>
                <a:uLnTx/>
                <a:uFillTx/>
                <a:latin typeface="Söhne"/>
                <a:ea typeface="+mn-ea"/>
                <a:cs typeface="+mn-cs"/>
              </a:rPr>
              <a:t>”</a:t>
            </a:r>
          </a:p>
        </p:txBody>
      </p:sp>
      <p:sp>
        <p:nvSpPr>
          <p:cNvPr id="9" name="Rectangle 8">
            <a:extLst>
              <a:ext uri="{FF2B5EF4-FFF2-40B4-BE49-F238E27FC236}">
                <a16:creationId xmlns:a16="http://schemas.microsoft.com/office/drawing/2014/main" id="{16166AD8-3F08-B168-DF68-23D0BF1AD72F}"/>
              </a:ext>
            </a:extLst>
          </p:cNvPr>
          <p:cNvSpPr/>
          <p:nvPr/>
        </p:nvSpPr>
        <p:spPr>
          <a:xfrm>
            <a:off x="120893" y="4936277"/>
            <a:ext cx="3455485"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799" b="1" i="0" u="sng" strike="noStrike" kern="1200" cap="none" spc="0" normalizeH="0" baseline="0" noProof="0">
                <a:ln>
                  <a:noFill/>
                </a:ln>
                <a:solidFill>
                  <a:srgbClr val="252259"/>
                </a:solidFill>
                <a:effectLst/>
                <a:uLnTx/>
                <a:uFillTx/>
                <a:latin typeface="Arial"/>
                <a:ea typeface="+mn-ea"/>
                <a:cs typeface="+mn-cs"/>
              </a:rPr>
              <a:t>Functional Requirements</a:t>
            </a:r>
          </a:p>
        </p:txBody>
      </p:sp>
      <p:sp>
        <p:nvSpPr>
          <p:cNvPr id="18" name="Rectangle 17">
            <a:extLst>
              <a:ext uri="{FF2B5EF4-FFF2-40B4-BE49-F238E27FC236}">
                <a16:creationId xmlns:a16="http://schemas.microsoft.com/office/drawing/2014/main" id="{00A2BACC-229B-F415-7AD5-D88025ED0175}"/>
              </a:ext>
            </a:extLst>
          </p:cNvPr>
          <p:cNvSpPr/>
          <p:nvPr/>
        </p:nvSpPr>
        <p:spPr>
          <a:xfrm>
            <a:off x="3409900" y="3920158"/>
            <a:ext cx="4895269" cy="69882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a:ln>
                  <a:noFill/>
                </a:ln>
                <a:solidFill>
                  <a:srgbClr val="252259"/>
                </a:solidFill>
                <a:effectLst/>
                <a:uLnTx/>
                <a:uFillTx/>
                <a:latin typeface="Arial"/>
                <a:ea typeface="+mn-ea"/>
                <a:cs typeface="+mn-cs"/>
              </a:rPr>
              <a:t>- Smartphone app -</a:t>
            </a:r>
          </a:p>
        </p:txBody>
      </p:sp>
      <p:sp>
        <p:nvSpPr>
          <p:cNvPr id="10" name="Rectangle 9">
            <a:extLst>
              <a:ext uri="{FF2B5EF4-FFF2-40B4-BE49-F238E27FC236}">
                <a16:creationId xmlns:a16="http://schemas.microsoft.com/office/drawing/2014/main" id="{4004C13A-A5E7-FDD4-7DF9-A9E0C7F81CF1}"/>
              </a:ext>
            </a:extLst>
          </p:cNvPr>
          <p:cNvSpPr/>
          <p:nvPr/>
        </p:nvSpPr>
        <p:spPr>
          <a:xfrm>
            <a:off x="4399752" y="4936277"/>
            <a:ext cx="2915565"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799" b="1" i="0" u="sng" strike="noStrike" kern="1200" cap="none" spc="0" normalizeH="0" baseline="0" noProof="0">
                <a:ln>
                  <a:noFill/>
                </a:ln>
                <a:solidFill>
                  <a:srgbClr val="252259"/>
                </a:solidFill>
                <a:effectLst/>
                <a:uLnTx/>
                <a:uFillTx/>
                <a:latin typeface="Arial"/>
                <a:ea typeface="+mn-ea"/>
                <a:cs typeface="+mn-cs"/>
              </a:rPr>
              <a:t>Quality Requirements</a:t>
            </a:r>
          </a:p>
        </p:txBody>
      </p:sp>
      <p:sp>
        <p:nvSpPr>
          <p:cNvPr id="19" name="Rectangle 18">
            <a:extLst>
              <a:ext uri="{FF2B5EF4-FFF2-40B4-BE49-F238E27FC236}">
                <a16:creationId xmlns:a16="http://schemas.microsoft.com/office/drawing/2014/main" id="{629C607C-2AEF-F77F-9865-5234BBDAA449}"/>
              </a:ext>
            </a:extLst>
          </p:cNvPr>
          <p:cNvSpPr/>
          <p:nvPr/>
        </p:nvSpPr>
        <p:spPr>
          <a:xfrm>
            <a:off x="3913824" y="5482857"/>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Arial"/>
                <a:ea typeface="+mn-ea"/>
                <a:cs typeface="+mn-cs"/>
              </a:rPr>
              <a:t>Speed: </a:t>
            </a:r>
            <a:r>
              <a:rPr kumimoji="0" lang="en-US" sz="1600" b="0" i="0" u="none" strike="noStrike" kern="1200" cap="none" spc="0" normalizeH="0" baseline="0" noProof="0">
                <a:ln>
                  <a:noFill/>
                </a:ln>
                <a:solidFill>
                  <a:srgbClr val="252259"/>
                </a:solidFill>
                <a:effectLst/>
                <a:uLnTx/>
                <a:uFillTx/>
                <a:latin typeface="Arial"/>
                <a:ea typeface="+mn-ea"/>
                <a:cs typeface="+mn-cs"/>
              </a:rPr>
              <a:t>The app should load messages and content quickly, with a response time of less than one second. </a:t>
            </a:r>
          </a:p>
        </p:txBody>
      </p:sp>
      <p:sp>
        <p:nvSpPr>
          <p:cNvPr id="16" name="Rectangle 15">
            <a:extLst>
              <a:ext uri="{FF2B5EF4-FFF2-40B4-BE49-F238E27FC236}">
                <a16:creationId xmlns:a16="http://schemas.microsoft.com/office/drawing/2014/main" id="{01F94C92-DEE4-A8B9-06DB-E85983CEF3DB}"/>
              </a:ext>
            </a:extLst>
          </p:cNvPr>
          <p:cNvSpPr/>
          <p:nvPr/>
        </p:nvSpPr>
        <p:spPr>
          <a:xfrm>
            <a:off x="9011565" y="4936277"/>
            <a:ext cx="2519624"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799" b="1" i="0" u="sng" strike="noStrike" kern="1200" cap="none" spc="0" normalizeH="0" baseline="0" noProof="0">
                <a:ln>
                  <a:noFill/>
                </a:ln>
                <a:solidFill>
                  <a:srgbClr val="252259"/>
                </a:solidFill>
                <a:effectLst/>
                <a:uLnTx/>
                <a:uFillTx/>
                <a:latin typeface="Arial"/>
                <a:ea typeface="+mn-ea"/>
                <a:cs typeface="+mn-cs"/>
              </a:rPr>
              <a:t>Constraints</a:t>
            </a:r>
          </a:p>
        </p:txBody>
      </p:sp>
      <p:sp>
        <p:nvSpPr>
          <p:cNvPr id="20" name="Rectangle 19">
            <a:extLst>
              <a:ext uri="{FF2B5EF4-FFF2-40B4-BE49-F238E27FC236}">
                <a16:creationId xmlns:a16="http://schemas.microsoft.com/office/drawing/2014/main" id="{066C75DE-BE88-4B30-D29A-F9C623B8460B}"/>
              </a:ext>
            </a:extLst>
          </p:cNvPr>
          <p:cNvSpPr/>
          <p:nvPr/>
        </p:nvSpPr>
        <p:spPr>
          <a:xfrm>
            <a:off x="8327667" y="5482857"/>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Arial"/>
                <a:ea typeface="+mn-ea"/>
                <a:cs typeface="+mn-cs"/>
              </a:rPr>
              <a:t>Regulatory: </a:t>
            </a:r>
            <a:r>
              <a:rPr kumimoji="0" lang="en-US" sz="1600" b="0" i="0" u="none" strike="noStrike" kern="1200" cap="none" spc="0" normalizeH="0" baseline="0" noProof="0">
                <a:ln>
                  <a:noFill/>
                </a:ln>
                <a:solidFill>
                  <a:srgbClr val="252259"/>
                </a:solidFill>
                <a:effectLst/>
                <a:uLnTx/>
                <a:uFillTx/>
                <a:latin typeface="Arial"/>
                <a:ea typeface="+mn-ea"/>
                <a:cs typeface="+mn-cs"/>
              </a:rPr>
              <a:t>The app must comply with data privacy regulations, such as GDPR (General Data Protection Regulation).</a:t>
            </a:r>
          </a:p>
        </p:txBody>
      </p:sp>
      <p:cxnSp>
        <p:nvCxnSpPr>
          <p:cNvPr id="41" name="Connector: Elbow 40">
            <a:extLst>
              <a:ext uri="{FF2B5EF4-FFF2-40B4-BE49-F238E27FC236}">
                <a16:creationId xmlns:a16="http://schemas.microsoft.com/office/drawing/2014/main" id="{6F655267-A1DB-C1E6-16D7-1583C4E69D6D}"/>
              </a:ext>
            </a:extLst>
          </p:cNvPr>
          <p:cNvCxnSpPr>
            <a:cxnSpLocks/>
            <a:stCxn id="18" idx="2"/>
            <a:endCxn id="46" idx="0"/>
          </p:cNvCxnSpPr>
          <p:nvPr/>
        </p:nvCxnSpPr>
        <p:spPr>
          <a:xfrm rot="5400000">
            <a:off x="3565126" y="2866499"/>
            <a:ext cx="539921" cy="4044895"/>
          </a:xfrm>
          <a:prstGeom prst="bentConnector3">
            <a:avLst>
              <a:gd name="adj1" fmla="val 50000"/>
            </a:avLst>
          </a:prstGeom>
          <a:ln w="19050">
            <a:solidFill>
              <a:srgbClr val="252259"/>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6E233D2A-A970-11A9-8C13-719DB56883BE}"/>
              </a:ext>
            </a:extLst>
          </p:cNvPr>
          <p:cNvSpPr/>
          <p:nvPr/>
        </p:nvSpPr>
        <p:spPr>
          <a:xfrm>
            <a:off x="1632666" y="5158908"/>
            <a:ext cx="359946" cy="24529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48" name="Connector: Elbow 47">
            <a:extLst>
              <a:ext uri="{FF2B5EF4-FFF2-40B4-BE49-F238E27FC236}">
                <a16:creationId xmlns:a16="http://schemas.microsoft.com/office/drawing/2014/main" id="{0714D1C2-4246-7FF2-C419-49CE72077B0C}"/>
              </a:ext>
            </a:extLst>
          </p:cNvPr>
          <p:cNvCxnSpPr>
            <a:cxnSpLocks/>
            <a:stCxn id="18" idx="2"/>
            <a:endCxn id="49" idx="0"/>
          </p:cNvCxnSpPr>
          <p:nvPr/>
        </p:nvCxnSpPr>
        <p:spPr>
          <a:xfrm rot="16200000" flipH="1">
            <a:off x="7812492" y="2664028"/>
            <a:ext cx="539921" cy="4449837"/>
          </a:xfrm>
          <a:prstGeom prst="bentConnector3">
            <a:avLst>
              <a:gd name="adj1" fmla="val 50000"/>
            </a:avLst>
          </a:prstGeom>
          <a:ln w="19050">
            <a:solidFill>
              <a:srgbClr val="252259"/>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38662EF2-C526-F9E6-E484-BBD1505299D0}"/>
              </a:ext>
            </a:extLst>
          </p:cNvPr>
          <p:cNvSpPr/>
          <p:nvPr/>
        </p:nvSpPr>
        <p:spPr>
          <a:xfrm>
            <a:off x="10127398" y="5158908"/>
            <a:ext cx="359946" cy="24529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54" name="Straight Connector 53">
            <a:extLst>
              <a:ext uri="{FF2B5EF4-FFF2-40B4-BE49-F238E27FC236}">
                <a16:creationId xmlns:a16="http://schemas.microsoft.com/office/drawing/2014/main" id="{E54B9826-D28B-2180-D51E-76DE60172C5B}"/>
              </a:ext>
            </a:extLst>
          </p:cNvPr>
          <p:cNvCxnSpPr>
            <a:cxnSpLocks/>
          </p:cNvCxnSpPr>
          <p:nvPr/>
        </p:nvCxnSpPr>
        <p:spPr>
          <a:xfrm>
            <a:off x="5854546" y="4618986"/>
            <a:ext cx="5976" cy="539921"/>
          </a:xfrm>
          <a:prstGeom prst="line">
            <a:avLst/>
          </a:prstGeom>
          <a:ln w="19050">
            <a:solidFill>
              <a:srgbClr val="252259"/>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CDBC24F2-75DB-2637-3108-F48CA1F85B69}"/>
              </a:ext>
            </a:extLst>
          </p:cNvPr>
          <p:cNvSpPr/>
          <p:nvPr/>
        </p:nvSpPr>
        <p:spPr>
          <a:xfrm>
            <a:off x="5677561" y="5158908"/>
            <a:ext cx="359946" cy="24529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361E3C4A-4FB8-957F-A120-BFD89FA545D3}"/>
              </a:ext>
            </a:extLst>
          </p:cNvPr>
          <p:cNvSpPr/>
          <p:nvPr/>
        </p:nvSpPr>
        <p:spPr>
          <a:xfrm>
            <a:off x="-95076" y="5554846"/>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Result or behavior that shall be provided</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by a function of a system</a:t>
            </a:r>
          </a:p>
        </p:txBody>
      </p:sp>
      <p:sp>
        <p:nvSpPr>
          <p:cNvPr id="6" name="Rectangle 5">
            <a:extLst>
              <a:ext uri="{FF2B5EF4-FFF2-40B4-BE49-F238E27FC236}">
                <a16:creationId xmlns:a16="http://schemas.microsoft.com/office/drawing/2014/main" id="{2D8F29F3-3810-5E94-E9AB-98516BE0272E}"/>
              </a:ext>
            </a:extLst>
          </p:cNvPr>
          <p:cNvSpPr/>
          <p:nvPr/>
        </p:nvSpPr>
        <p:spPr>
          <a:xfrm>
            <a:off x="3913824" y="5533464"/>
            <a:ext cx="3887420"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Quality concerns that are not covered by</a:t>
            </a:r>
          </a:p>
          <a:p>
            <a:pPr marL="0" marR="0" lvl="0" indent="0" algn="ctr" defTabSz="108817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52259"/>
                </a:solidFill>
                <a:effectLst/>
                <a:uLnTx/>
                <a:uFillTx/>
                <a:latin typeface="Arial"/>
                <a:ea typeface="+mn-ea"/>
                <a:cs typeface="+mn-cs"/>
              </a:rPr>
              <a:t>functional requirements - for example, performance, availability, security, or reliability</a:t>
            </a:r>
          </a:p>
        </p:txBody>
      </p:sp>
      <p:pic>
        <p:nvPicPr>
          <p:cNvPr id="14" name="Picture 13">
            <a:extLst>
              <a:ext uri="{FF2B5EF4-FFF2-40B4-BE49-F238E27FC236}">
                <a16:creationId xmlns:a16="http://schemas.microsoft.com/office/drawing/2014/main" id="{C167E637-78E2-FED5-7EEC-D54D3CA69A0B}"/>
              </a:ext>
            </a:extLst>
          </p:cNvPr>
          <p:cNvPicPr>
            <a:picLocks noChangeAspect="1"/>
          </p:cNvPicPr>
          <p:nvPr/>
        </p:nvPicPr>
        <p:blipFill>
          <a:blip r:embed="rId4"/>
          <a:stretch>
            <a:fillRect/>
          </a:stretch>
        </p:blipFill>
        <p:spPr>
          <a:xfrm>
            <a:off x="1499113" y="827510"/>
            <a:ext cx="9193773" cy="1769709"/>
          </a:xfrm>
          <a:prstGeom prst="rect">
            <a:avLst/>
          </a:prstGeom>
        </p:spPr>
      </p:pic>
      <p:sp>
        <p:nvSpPr>
          <p:cNvPr id="2" name="Slide Number Placeholder 1">
            <a:extLst>
              <a:ext uri="{FF2B5EF4-FFF2-40B4-BE49-F238E27FC236}">
                <a16:creationId xmlns:a16="http://schemas.microsoft.com/office/drawing/2014/main" id="{B833B87D-5A99-20BB-3C70-A62E2AD7028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8323681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par>
                                <p:cTn id="30" presetID="10" presetClass="entr" presetSubtype="0" fill="hold"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10"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xit" presetSubtype="0" fill="hold" grpId="1" nodeType="withEffect">
                                  <p:stCondLst>
                                    <p:cond delay="0"/>
                                  </p:stCondLst>
                                  <p:childTnLst>
                                    <p:animEffect transition="out" filter="fade">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9">
                                            <p:txEl>
                                              <p:pRg st="0" end="0"/>
                                            </p:txEl>
                                          </p:spTgt>
                                        </p:tgtEl>
                                        <p:attrNameLst>
                                          <p:attrName>style.visibility</p:attrName>
                                        </p:attrNameLst>
                                      </p:cBhvr>
                                      <p:to>
                                        <p:strVal val="visible"/>
                                      </p:to>
                                    </p:set>
                                    <p:animEffect transition="in" filter="fade">
                                      <p:cBhvr>
                                        <p:cTn id="68" dur="500"/>
                                        <p:tgtEl>
                                          <p:spTgt spid="19">
                                            <p:txEl>
                                              <p:pRg st="0" end="0"/>
                                            </p:txEl>
                                          </p:spTgt>
                                        </p:tgtEl>
                                      </p:cBhvr>
                                    </p:animEffect>
                                  </p:childTnLst>
                                </p:cTn>
                              </p:par>
                              <p:par>
                                <p:cTn id="69" presetID="10" presetClass="exit" presetSubtype="0" fill="hold" grpId="1" nodeType="withEffect">
                                  <p:stCondLst>
                                    <p:cond delay="0"/>
                                  </p:stCondLst>
                                  <p:childTnLst>
                                    <p:animEffect transition="out" filter="fade">
                                      <p:cBhvr>
                                        <p:cTn id="70" dur="500"/>
                                        <p:tgtEl>
                                          <p:spTgt spid="6"/>
                                        </p:tgtEl>
                                      </p:cBhvr>
                                    </p:animEffect>
                                    <p:set>
                                      <p:cBhvr>
                                        <p:cTn id="71" dur="1" fill="hold">
                                          <p:stCondLst>
                                            <p:cond delay="499"/>
                                          </p:stCondLst>
                                        </p:cTn>
                                        <p:tgtEl>
                                          <p:spTgt spid="6"/>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par>
                                <p:cTn id="77" presetID="10" presetClass="exit" presetSubtype="0" fill="hold" grpId="1" nodeType="withEffect">
                                  <p:stCondLst>
                                    <p:cond delay="0"/>
                                  </p:stCondLst>
                                  <p:childTnLst>
                                    <p:animEffect transition="out" filter="fade">
                                      <p:cBhvr>
                                        <p:cTn id="78" dur="500"/>
                                        <p:tgtEl>
                                          <p:spTgt spid="11"/>
                                        </p:tgtEl>
                                      </p:cBhvr>
                                    </p:animEffect>
                                    <p:set>
                                      <p:cBhvr>
                                        <p:cTn id="79" dur="1" fill="hold">
                                          <p:stCondLst>
                                            <p:cond delay="499"/>
                                          </p:stCondLst>
                                        </p:cTn>
                                        <p:tgtEl>
                                          <p:spTgt spid="11"/>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7"/>
                                        </p:tgtEl>
                                      </p:cBhvr>
                                    </p:animEffect>
                                    <p:set>
                                      <p:cBhvr>
                                        <p:cTn id="84" dur="1" fill="hold">
                                          <p:stCondLst>
                                            <p:cond delay="499"/>
                                          </p:stCondLst>
                                        </p:cTn>
                                        <p:tgtEl>
                                          <p:spTgt spid="7"/>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8"/>
                                        </p:tgtEl>
                                      </p:cBhvr>
                                    </p:animEffect>
                                    <p:set>
                                      <p:cBhvr>
                                        <p:cTn id="87" dur="1" fill="hold">
                                          <p:stCondLst>
                                            <p:cond delay="499"/>
                                          </p:stCondLst>
                                        </p:cTn>
                                        <p:tgtEl>
                                          <p:spTgt spid="8"/>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9"/>
                                        </p:tgtEl>
                                      </p:cBhvr>
                                    </p:animEffect>
                                    <p:set>
                                      <p:cBhvr>
                                        <p:cTn id="90" dur="1" fill="hold">
                                          <p:stCondLst>
                                            <p:cond delay="499"/>
                                          </p:stCondLst>
                                        </p:cTn>
                                        <p:tgtEl>
                                          <p:spTgt spid="9"/>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10"/>
                                        </p:tgtEl>
                                      </p:cBhvr>
                                    </p:animEffect>
                                    <p:set>
                                      <p:cBhvr>
                                        <p:cTn id="93" dur="1" fill="hold">
                                          <p:stCondLst>
                                            <p:cond delay="499"/>
                                          </p:stCondLst>
                                        </p:cTn>
                                        <p:tgtEl>
                                          <p:spTgt spid="10"/>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16"/>
                                        </p:tgtEl>
                                      </p:cBhvr>
                                    </p:animEffect>
                                    <p:set>
                                      <p:cBhvr>
                                        <p:cTn id="96" dur="1" fill="hold">
                                          <p:stCondLst>
                                            <p:cond delay="499"/>
                                          </p:stCondLst>
                                        </p:cTn>
                                        <p:tgtEl>
                                          <p:spTgt spid="16"/>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41"/>
                                        </p:tgtEl>
                                      </p:cBhvr>
                                    </p:animEffect>
                                    <p:set>
                                      <p:cBhvr>
                                        <p:cTn id="99" dur="1" fill="hold">
                                          <p:stCondLst>
                                            <p:cond delay="499"/>
                                          </p:stCondLst>
                                        </p:cTn>
                                        <p:tgtEl>
                                          <p:spTgt spid="41"/>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48"/>
                                        </p:tgtEl>
                                      </p:cBhvr>
                                    </p:animEffect>
                                    <p:set>
                                      <p:cBhvr>
                                        <p:cTn id="102" dur="1" fill="hold">
                                          <p:stCondLst>
                                            <p:cond delay="499"/>
                                          </p:stCondLst>
                                        </p:cTn>
                                        <p:tgtEl>
                                          <p:spTgt spid="48"/>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54"/>
                                        </p:tgtEl>
                                      </p:cBhvr>
                                    </p:animEffect>
                                    <p:set>
                                      <p:cBhvr>
                                        <p:cTn id="105" dur="1" fill="hold">
                                          <p:stCondLst>
                                            <p:cond delay="499"/>
                                          </p:stCondLst>
                                        </p:cTn>
                                        <p:tgtEl>
                                          <p:spTgt spid="54"/>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8"/>
                                        </p:tgtEl>
                                      </p:cBhvr>
                                    </p:animEffect>
                                    <p:set>
                                      <p:cBhvr>
                                        <p:cTn id="108" dur="1" fill="hold">
                                          <p:stCondLst>
                                            <p:cond delay="499"/>
                                          </p:stCondLst>
                                        </p:cTn>
                                        <p:tgtEl>
                                          <p:spTgt spid="18"/>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7"/>
                                        </p:tgtEl>
                                      </p:cBhvr>
                                    </p:animEffect>
                                    <p:set>
                                      <p:cBhvr>
                                        <p:cTn id="111" dur="1" fill="hold">
                                          <p:stCondLst>
                                            <p:cond delay="499"/>
                                          </p:stCondLst>
                                        </p:cTn>
                                        <p:tgtEl>
                                          <p:spTgt spid="17"/>
                                        </p:tgtEl>
                                        <p:attrNameLst>
                                          <p:attrName>style.visibility</p:attrName>
                                        </p:attrNameLst>
                                      </p:cBhvr>
                                      <p:to>
                                        <p:strVal val="hidden"/>
                                      </p:to>
                                    </p:set>
                                  </p:childTnLst>
                                </p:cTn>
                              </p:par>
                              <p:par>
                                <p:cTn id="112" presetID="10" presetClass="exit" presetSubtype="0" fill="hold" grpId="0" nodeType="withEffect">
                                  <p:stCondLst>
                                    <p:cond delay="0"/>
                                  </p:stCondLst>
                                  <p:childTnLst>
                                    <p:animEffect transition="out" filter="fade">
                                      <p:cBhvr>
                                        <p:cTn id="113" dur="500"/>
                                        <p:tgtEl>
                                          <p:spTgt spid="19">
                                            <p:txEl>
                                              <p:pRg st="0" end="0"/>
                                            </p:txEl>
                                          </p:spTgt>
                                        </p:tgtEl>
                                      </p:cBhvr>
                                    </p:animEffect>
                                    <p:set>
                                      <p:cBhvr>
                                        <p:cTn id="114" dur="1" fill="hold">
                                          <p:stCondLst>
                                            <p:cond delay="499"/>
                                          </p:stCondLst>
                                        </p:cTn>
                                        <p:tgtEl>
                                          <p:spTgt spid="19">
                                            <p:txEl>
                                              <p:pRg st="0" end="0"/>
                                            </p:txEl>
                                          </p:spTgt>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20"/>
                                        </p:tgtEl>
                                      </p:cBhvr>
                                    </p:animEffect>
                                    <p:set>
                                      <p:cBhvr>
                                        <p:cTn id="117" dur="1" fill="hold">
                                          <p:stCondLst>
                                            <p:cond delay="499"/>
                                          </p:stCondLst>
                                        </p:cTn>
                                        <p:tgtEl>
                                          <p:spTgt spid="20"/>
                                        </p:tgtEl>
                                        <p:attrNameLst>
                                          <p:attrName>style.visibility</p:attrName>
                                        </p:attrNameLst>
                                      </p:cBhvr>
                                      <p:to>
                                        <p:strVal val="hidden"/>
                                      </p:to>
                                    </p:set>
                                  </p:childTnLst>
                                </p:cTn>
                              </p:par>
                              <p:par>
                                <p:cTn id="118" presetID="10" presetClass="exit" presetSubtype="0" fill="hold" grpId="0" nodeType="withEffect" nodePh="1">
                                  <p:stCondLst>
                                    <p:cond delay="0"/>
                                  </p:stCondLst>
                                  <p:endCondLst>
                                    <p:cond evt="begin" delay="0">
                                      <p:tn val="118"/>
                                    </p:cond>
                                  </p:endCondLst>
                                  <p:childTnLst>
                                    <p:animEffect transition="out" filter="fade">
                                      <p:cBhvr>
                                        <p:cTn id="119" dur="500"/>
                                        <p:tgtEl>
                                          <p:spTgt spid="46"/>
                                        </p:tgtEl>
                                      </p:cBhvr>
                                    </p:animEffect>
                                    <p:set>
                                      <p:cBhvr>
                                        <p:cTn id="120" dur="1" fill="hold">
                                          <p:stCondLst>
                                            <p:cond delay="499"/>
                                          </p:stCondLst>
                                        </p:cTn>
                                        <p:tgtEl>
                                          <p:spTgt spid="46"/>
                                        </p:tgtEl>
                                        <p:attrNameLst>
                                          <p:attrName>style.visibility</p:attrName>
                                        </p:attrNameLst>
                                      </p:cBhvr>
                                      <p:to>
                                        <p:strVal val="hidden"/>
                                      </p:to>
                                    </p:set>
                                  </p:childTnLst>
                                </p:cTn>
                              </p:par>
                              <p:par>
                                <p:cTn id="121" presetID="10" presetClass="exit" presetSubtype="0" fill="hold" grpId="0" nodeType="withEffect" nodePh="1">
                                  <p:stCondLst>
                                    <p:cond delay="0"/>
                                  </p:stCondLst>
                                  <p:endCondLst>
                                    <p:cond evt="begin" delay="0">
                                      <p:tn val="121"/>
                                    </p:cond>
                                  </p:endCondLst>
                                  <p:childTnLst>
                                    <p:animEffect transition="out" filter="fade">
                                      <p:cBhvr>
                                        <p:cTn id="122" dur="500"/>
                                        <p:tgtEl>
                                          <p:spTgt spid="49"/>
                                        </p:tgtEl>
                                      </p:cBhvr>
                                    </p:animEffect>
                                    <p:set>
                                      <p:cBhvr>
                                        <p:cTn id="123" dur="1" fill="hold">
                                          <p:stCondLst>
                                            <p:cond delay="499"/>
                                          </p:stCondLst>
                                        </p:cTn>
                                        <p:tgtEl>
                                          <p:spTgt spid="49"/>
                                        </p:tgtEl>
                                        <p:attrNameLst>
                                          <p:attrName>style.visibility</p:attrName>
                                        </p:attrNameLst>
                                      </p:cBhvr>
                                      <p:to>
                                        <p:strVal val="hidden"/>
                                      </p:to>
                                    </p:set>
                                  </p:childTnLst>
                                </p:cTn>
                              </p:par>
                              <p:par>
                                <p:cTn id="124" presetID="10" presetClass="exit" presetSubtype="0" fill="hold" grpId="0" nodeType="withEffect" nodePh="1">
                                  <p:stCondLst>
                                    <p:cond delay="0"/>
                                  </p:stCondLst>
                                  <p:endCondLst>
                                    <p:cond evt="begin" delay="0">
                                      <p:tn val="124"/>
                                    </p:cond>
                                  </p:endCondLst>
                                  <p:childTnLst>
                                    <p:animEffect transition="out" filter="fade">
                                      <p:cBhvr>
                                        <p:cTn id="125" dur="500"/>
                                        <p:tgtEl>
                                          <p:spTgt spid="55"/>
                                        </p:tgtEl>
                                      </p:cBhvr>
                                    </p:animEffect>
                                    <p:set>
                                      <p:cBhvr>
                                        <p:cTn id="126" dur="1" fill="hold">
                                          <p:stCondLst>
                                            <p:cond delay="499"/>
                                          </p:stCondLst>
                                        </p:cTn>
                                        <p:tgtEl>
                                          <p:spTgt spid="55"/>
                                        </p:tgtEl>
                                        <p:attrNameLst>
                                          <p:attrName>style.visibility</p:attrName>
                                        </p:attrNameLst>
                                      </p:cBhvr>
                                      <p:to>
                                        <p:strVal val="hidden"/>
                                      </p:to>
                                    </p:set>
                                  </p:childTnLst>
                                </p:cTn>
                              </p:par>
                              <p:par>
                                <p:cTn id="127" presetID="10" presetClass="exit" presetSubtype="0" fill="hold" nodeType="withEffect">
                                  <p:stCondLst>
                                    <p:cond delay="0"/>
                                  </p:stCondLst>
                                  <p:childTnLst>
                                    <p:animEffect transition="out" filter="fade">
                                      <p:cBhvr>
                                        <p:cTn id="128" dur="500"/>
                                        <p:tgtEl>
                                          <p:spTgt spid="14"/>
                                        </p:tgtEl>
                                      </p:cBhvr>
                                    </p:animEffect>
                                    <p:set>
                                      <p:cBhvr>
                                        <p:cTn id="12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7" grpId="0"/>
      <p:bldP spid="17" grpId="1"/>
      <p:bldP spid="8" grpId="0"/>
      <p:bldP spid="8" grpId="1"/>
      <p:bldP spid="9" grpId="0"/>
      <p:bldP spid="9" grpId="1"/>
      <p:bldP spid="18" grpId="0"/>
      <p:bldP spid="18" grpId="1"/>
      <p:bldP spid="10" grpId="0"/>
      <p:bldP spid="10" grpId="1"/>
      <p:bldP spid="19" grpId="0" build="allAtOnce"/>
      <p:bldP spid="16" grpId="0"/>
      <p:bldP spid="16" grpId="1"/>
      <p:bldP spid="20" grpId="0"/>
      <p:bldP spid="20" grpId="1"/>
      <p:bldP spid="46" grpId="0"/>
      <p:bldP spid="49" grpId="0"/>
      <p:bldP spid="55" grpId="0"/>
      <p:bldP spid="4" grpId="0"/>
      <p:bldP spid="4" grpId="1"/>
      <p:bldP spid="6" grpId="0"/>
      <p:bldP spid="6" grpId="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D5701"/>
        </a:solidFill>
        <a:effectLst/>
      </p:bgPr>
    </p:bg>
    <p:spTree>
      <p:nvGrpSpPr>
        <p:cNvPr id="1" name="Shape 192">
          <a:extLst>
            <a:ext uri="{FF2B5EF4-FFF2-40B4-BE49-F238E27FC236}">
              <a16:creationId xmlns:a16="http://schemas.microsoft.com/office/drawing/2014/main" id="{A3E1125A-B84D-30E5-8F81-1CD9CAE3D59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B407AA8-C884-5300-69BA-20F9A0F3DE51}"/>
              </a:ext>
            </a:extLst>
          </p:cNvPr>
          <p:cNvSpPr txBox="1"/>
          <p:nvPr/>
        </p:nvSpPr>
        <p:spPr>
          <a:xfrm>
            <a:off x="1001941" y="1330036"/>
            <a:ext cx="4792762" cy="5262979"/>
          </a:xfrm>
          <a:prstGeom prst="rect">
            <a:avLst/>
          </a:prstGeom>
          <a:noFill/>
        </p:spPr>
        <p:txBody>
          <a:bodyPr wrap="square" lIns="0" tIns="0" rIns="0" bIns="0" rtlCol="0">
            <a:spAutoFit/>
          </a:bodyPr>
          <a:lstStyle/>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Focus on six knowledge areas BAPM,E&amp;C, RLCM, SA,RADD &amp; SE</a:t>
            </a: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Offers practical guidance on performing business analysis tasks</a:t>
            </a: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Offers three main certifications (ECBA, CCBA, CBAP) based on experience levels</a:t>
            </a:r>
          </a:p>
          <a:p>
            <a:pPr marR="0" lvl="0" algn="l" defTabSz="1088610" rtl="0" eaLnBrk="1" fontAlgn="auto" latinLnBrk="0" hangingPunct="1">
              <a:lnSpc>
                <a:spcPct val="100000"/>
              </a:lnSpc>
              <a:spcBef>
                <a:spcPts val="0"/>
              </a:spcBef>
              <a:spcAft>
                <a:spcPts val="0"/>
              </a:spcAft>
              <a:buClr>
                <a:srgbClr val="CD5701"/>
              </a:buClr>
              <a:buSzTx/>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Suitable if you want a broader focus on business analysis, including strategy analysis, solution evaluation, and requirements management</a:t>
            </a: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Designed for business analysts, project managers, and professionals involved in various aspects of business analysis</a:t>
            </a: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lnSpc>
                <a:spcPct val="100000"/>
              </a:lnSpc>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Except ECBA, both core certification require renewal every 3 years</a:t>
            </a:r>
          </a:p>
        </p:txBody>
      </p:sp>
      <p:sp>
        <p:nvSpPr>
          <p:cNvPr id="193" name="Google Shape;193;g2b13e96534c_0_143">
            <a:extLst>
              <a:ext uri="{FF2B5EF4-FFF2-40B4-BE49-F238E27FC236}">
                <a16:creationId xmlns:a16="http://schemas.microsoft.com/office/drawing/2014/main" id="{415BF02C-C9F8-3107-B5E1-9F0AF10E55BD}"/>
              </a:ext>
            </a:extLst>
          </p:cNvPr>
          <p:cNvSpPr txBox="1">
            <a:spLocks noGrp="1"/>
          </p:cNvSpPr>
          <p:nvPr>
            <p:ph type="ctrTitle"/>
          </p:nvPr>
        </p:nvSpPr>
        <p:spPr>
          <a:xfrm>
            <a:off x="1268962" y="655785"/>
            <a:ext cx="9619800" cy="8037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3600"/>
              <a:buNone/>
            </a:pPr>
            <a:r>
              <a:rPr lang="en-US" dirty="0"/>
              <a:t>IIBA					IREB </a:t>
            </a:r>
            <a:endParaRPr dirty="0"/>
          </a:p>
        </p:txBody>
      </p:sp>
      <p:pic>
        <p:nvPicPr>
          <p:cNvPr id="2" name="Afbeelding 2">
            <a:extLst>
              <a:ext uri="{FF2B5EF4-FFF2-40B4-BE49-F238E27FC236}">
                <a16:creationId xmlns:a16="http://schemas.microsoft.com/office/drawing/2014/main" id="{E96EAC59-2381-EC6B-6792-D44F0BD53A2D}"/>
              </a:ext>
            </a:extLst>
          </p:cNvPr>
          <p:cNvPicPr>
            <a:picLocks noChangeAspect="1"/>
          </p:cNvPicPr>
          <p:nvPr/>
        </p:nvPicPr>
        <p:blipFill rotWithShape="1">
          <a:blip r:embed="rId3"/>
          <a:srcRect l="8142" t="14706" r="7390" b="24816"/>
          <a:stretch/>
        </p:blipFill>
        <p:spPr>
          <a:xfrm>
            <a:off x="8372507" y="6320553"/>
            <a:ext cx="1947831" cy="451756"/>
          </a:xfrm>
          <a:prstGeom prst="rect">
            <a:avLst/>
          </a:prstGeom>
        </p:spPr>
      </p:pic>
      <p:sp>
        <p:nvSpPr>
          <p:cNvPr id="7" name="TextBox 6">
            <a:extLst>
              <a:ext uri="{FF2B5EF4-FFF2-40B4-BE49-F238E27FC236}">
                <a16:creationId xmlns:a16="http://schemas.microsoft.com/office/drawing/2014/main" id="{9864566E-1C69-2828-5AD0-03F68D0FDBDE}"/>
              </a:ext>
            </a:extLst>
          </p:cNvPr>
          <p:cNvSpPr txBox="1"/>
          <p:nvPr/>
        </p:nvSpPr>
        <p:spPr>
          <a:xfrm>
            <a:off x="6397297" y="1330036"/>
            <a:ext cx="4792762" cy="4985980"/>
          </a:xfrm>
          <a:prstGeom prst="rect">
            <a:avLst/>
          </a:prstGeom>
          <a:noFill/>
        </p:spPr>
        <p:txBody>
          <a:bodyPr wrap="square" lIns="0" tIns="0" rIns="0" bIns="0" rtlCol="0">
            <a:spAutoFit/>
          </a:bodyPr>
          <a:lstStyle/>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Focuses on requirements elicitation, documentation, validation, and management</a:t>
            </a: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Practical and hands-on approach towards requirements engineering</a:t>
            </a: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Has three levels (Foundation, Advanced, Expert) focusing on different depths of knowledge</a:t>
            </a: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Ideal if you aim to specialize in requirements engineering, focusing on elicitation, documentation, and validation of requirements</a:t>
            </a: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Geared towards professionals involved in requirements engineering, software development, and system integration</a:t>
            </a: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endParaRPr lang="en-GB" sz="1800" b="0" kern="1200" baseline="0" dirty="0">
              <a:solidFill>
                <a:srgbClr val="2F494F"/>
              </a:solidFill>
              <a:effectLst/>
              <a:latin typeface=".SF NS"/>
              <a:ea typeface="+mn-ea"/>
              <a:cs typeface="+mn-cs"/>
            </a:endParaRPr>
          </a:p>
          <a:p>
            <a:pPr marL="285750" marR="0" lvl="0" indent="-285750" algn="l" defTabSz="1088610" rtl="0" eaLnBrk="1" fontAlgn="auto" latinLnBrk="0" hangingPunct="1">
              <a:spcBef>
                <a:spcPts val="0"/>
              </a:spcBef>
              <a:spcAft>
                <a:spcPts val="0"/>
              </a:spcAft>
              <a:buClr>
                <a:srgbClr val="CD5701"/>
              </a:buClr>
              <a:buSzTx/>
              <a:buFont typeface="Arial" panose="020B0604020202020204" pitchFamily="34" charset="0"/>
              <a:buChar char="•"/>
              <a:tabLst/>
              <a:defRPr/>
            </a:pPr>
            <a:r>
              <a:rPr lang="en-GB" sz="1800" b="0" kern="1200" baseline="0" dirty="0">
                <a:solidFill>
                  <a:srgbClr val="2F494F"/>
                </a:solidFill>
                <a:effectLst/>
                <a:latin typeface=".SF NS"/>
                <a:ea typeface="+mn-ea"/>
                <a:cs typeface="+mn-cs"/>
              </a:rPr>
              <a:t>Certification is valid for life once obtained</a:t>
            </a:r>
          </a:p>
        </p:txBody>
      </p:sp>
    </p:spTree>
    <p:extLst>
      <p:ext uri="{BB962C8B-B14F-4D97-AF65-F5344CB8AC3E}">
        <p14:creationId xmlns:p14="http://schemas.microsoft.com/office/powerpoint/2010/main" val="375156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D5701"/>
        </a:solidFill>
        <a:effectLst/>
      </p:bgPr>
    </p:bg>
    <p:spTree>
      <p:nvGrpSpPr>
        <p:cNvPr id="1" name="Shape 192">
          <a:extLst>
            <a:ext uri="{FF2B5EF4-FFF2-40B4-BE49-F238E27FC236}">
              <a16:creationId xmlns:a16="http://schemas.microsoft.com/office/drawing/2014/main" id="{50A9B8ED-82FD-0EDB-68E7-FA8CF9F84516}"/>
            </a:ext>
          </a:extLst>
        </p:cNvPr>
        <p:cNvGrpSpPr/>
        <p:nvPr/>
      </p:nvGrpSpPr>
      <p:grpSpPr>
        <a:xfrm>
          <a:off x="0" y="0"/>
          <a:ext cx="0" cy="0"/>
          <a:chOff x="0" y="0"/>
          <a:chExt cx="0" cy="0"/>
        </a:xfrm>
      </p:grpSpPr>
      <p:sp>
        <p:nvSpPr>
          <p:cNvPr id="193" name="Google Shape;193;g2b13e96534c_0_143">
            <a:extLst>
              <a:ext uri="{FF2B5EF4-FFF2-40B4-BE49-F238E27FC236}">
                <a16:creationId xmlns:a16="http://schemas.microsoft.com/office/drawing/2014/main" id="{7C2922C4-A228-9EA7-F88D-D0225011FEF9}"/>
              </a:ext>
            </a:extLst>
          </p:cNvPr>
          <p:cNvSpPr txBox="1">
            <a:spLocks noGrp="1"/>
          </p:cNvSpPr>
          <p:nvPr>
            <p:ph type="ctrTitle"/>
          </p:nvPr>
        </p:nvSpPr>
        <p:spPr>
          <a:xfrm>
            <a:off x="1268962" y="655785"/>
            <a:ext cx="9619800" cy="803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600"/>
              <a:buNone/>
            </a:pPr>
            <a:r>
              <a:rPr lang="en-US" dirty="0"/>
              <a:t>What do we recommend !!!</a:t>
            </a:r>
            <a:endParaRPr dirty="0"/>
          </a:p>
        </p:txBody>
      </p:sp>
      <p:pic>
        <p:nvPicPr>
          <p:cNvPr id="2" name="Afbeelding 2">
            <a:extLst>
              <a:ext uri="{FF2B5EF4-FFF2-40B4-BE49-F238E27FC236}">
                <a16:creationId xmlns:a16="http://schemas.microsoft.com/office/drawing/2014/main" id="{A4EA25AA-3B39-53D4-FA45-C2167E85BD67}"/>
              </a:ext>
            </a:extLst>
          </p:cNvPr>
          <p:cNvPicPr>
            <a:picLocks noChangeAspect="1"/>
          </p:cNvPicPr>
          <p:nvPr/>
        </p:nvPicPr>
        <p:blipFill rotWithShape="1">
          <a:blip r:embed="rId3"/>
          <a:srcRect l="8142" t="14706" r="7390" b="24816"/>
          <a:stretch/>
        </p:blipFill>
        <p:spPr>
          <a:xfrm>
            <a:off x="8372507" y="6320553"/>
            <a:ext cx="1947831" cy="451756"/>
          </a:xfrm>
          <a:prstGeom prst="rect">
            <a:avLst/>
          </a:prstGeom>
        </p:spPr>
      </p:pic>
      <p:sp>
        <p:nvSpPr>
          <p:cNvPr id="4" name="Google Shape;194;g2b13e96534c_0_143">
            <a:extLst>
              <a:ext uri="{FF2B5EF4-FFF2-40B4-BE49-F238E27FC236}">
                <a16:creationId xmlns:a16="http://schemas.microsoft.com/office/drawing/2014/main" id="{CDFCC1FD-4233-93F8-98A5-4C9DB2D0336B}"/>
              </a:ext>
            </a:extLst>
          </p:cNvPr>
          <p:cNvSpPr txBox="1">
            <a:spLocks noGrp="1"/>
          </p:cNvSpPr>
          <p:nvPr>
            <p:ph type="body" idx="1"/>
          </p:nvPr>
        </p:nvSpPr>
        <p:spPr>
          <a:xfrm>
            <a:off x="1268962" y="1597887"/>
            <a:ext cx="9619800" cy="4541400"/>
          </a:xfrm>
          <a:prstGeom prst="rect">
            <a:avLst/>
          </a:prstGeom>
          <a:noFill/>
          <a:ln>
            <a:noFill/>
          </a:ln>
        </p:spPr>
        <p:txBody>
          <a:bodyPr spcFirstLastPara="1" wrap="square" lIns="91425" tIns="45700" rIns="91425" bIns="45700" anchor="t" anchorCtr="0">
            <a:normAutofit/>
          </a:bodyPr>
          <a:lstStyle/>
          <a:p>
            <a:pPr fontAlgn="base">
              <a:buClr>
                <a:srgbClr val="CD5701"/>
              </a:buClr>
            </a:pPr>
            <a:r>
              <a:rPr lang="en-GB" sz="2000" dirty="0">
                <a:effectLst/>
                <a:latin typeface=".SF NS"/>
              </a:rPr>
              <a:t>Consider which areas you are more passionate about</a:t>
            </a:r>
          </a:p>
          <a:p>
            <a:pPr lvl="1" fontAlgn="base">
              <a:buClr>
                <a:srgbClr val="CD5701"/>
              </a:buClr>
            </a:pPr>
            <a:r>
              <a:rPr lang="en-GB" sz="2000" dirty="0">
                <a:effectLst/>
                <a:latin typeface=".SF NS"/>
              </a:rPr>
              <a:t>If you enjoy detailed requirements work, IREB CPRE might be more appealing</a:t>
            </a:r>
          </a:p>
          <a:p>
            <a:pPr lvl="1" fontAlgn="base">
              <a:buClr>
                <a:srgbClr val="CD5701"/>
              </a:buClr>
            </a:pPr>
            <a:r>
              <a:rPr lang="en-GB" sz="2000" dirty="0">
                <a:effectLst/>
                <a:latin typeface=".SF NS"/>
              </a:rPr>
              <a:t>If you prefer a broader scope of BA activities, IIBA could be a better fit</a:t>
            </a:r>
          </a:p>
          <a:p>
            <a:pPr fontAlgn="base">
              <a:buClr>
                <a:srgbClr val="CD5701"/>
              </a:buClr>
            </a:pPr>
            <a:r>
              <a:rPr lang="en-GB" sz="2000" dirty="0">
                <a:latin typeface=".SF NS"/>
              </a:rPr>
              <a:t>Certification renewal</a:t>
            </a:r>
          </a:p>
          <a:p>
            <a:pPr>
              <a:buClr>
                <a:srgbClr val="CD5701"/>
              </a:buClr>
            </a:pPr>
            <a:r>
              <a:rPr lang="en-GB" sz="2000" dirty="0">
                <a:latin typeface=".SF NS"/>
              </a:rPr>
              <a:t>Certification Levels and Path</a:t>
            </a:r>
          </a:p>
          <a:p>
            <a:pPr lvl="1">
              <a:buClr>
                <a:srgbClr val="CD5701"/>
              </a:buClr>
            </a:pPr>
            <a:r>
              <a:rPr lang="en-GB" sz="2000" b="1" dirty="0">
                <a:latin typeface=".SF NS"/>
              </a:rPr>
              <a:t>IREB CPRE</a:t>
            </a:r>
            <a:r>
              <a:rPr lang="en-GB" sz="2000" dirty="0">
                <a:latin typeface=".SF NS"/>
              </a:rPr>
              <a:t>: Offers a clear progression from Foundation to Expert level, focusing on deepening your expertise in requirements engineering</a:t>
            </a:r>
          </a:p>
          <a:p>
            <a:pPr lvl="1">
              <a:buClr>
                <a:srgbClr val="CD5701"/>
              </a:buClr>
            </a:pPr>
            <a:r>
              <a:rPr lang="en-GB" sz="2000" b="1" dirty="0">
                <a:latin typeface=".SF NS"/>
              </a:rPr>
              <a:t>IIBA</a:t>
            </a:r>
            <a:r>
              <a:rPr lang="en-GB" sz="2000" dirty="0">
                <a:latin typeface=".SF NS"/>
              </a:rPr>
              <a:t> : Provides a tiered certification path (ECBA, CCBA, CBAP) based on your experience level, allowing you to grow your business analysis skills progressively</a:t>
            </a:r>
          </a:p>
          <a:p>
            <a:pPr lvl="1" fontAlgn="base">
              <a:buClr>
                <a:srgbClr val="CD5701"/>
              </a:buClr>
            </a:pPr>
            <a:endParaRPr lang="en-GB" sz="2000" dirty="0">
              <a:latin typeface=".SF NS"/>
            </a:endParaRPr>
          </a:p>
          <a:p>
            <a:pPr marL="50800" indent="0" fontAlgn="base">
              <a:buClr>
                <a:srgbClr val="CD5701"/>
              </a:buClr>
              <a:buNone/>
            </a:pPr>
            <a:r>
              <a:rPr lang="en-GB" sz="2000" b="1">
                <a:solidFill>
                  <a:srgbClr val="CD5701"/>
                </a:solidFill>
                <a:effectLst/>
                <a:latin typeface=".SF NS"/>
              </a:rPr>
              <a:t>The best </a:t>
            </a:r>
            <a:r>
              <a:rPr lang="en-GB" sz="2000" b="1" dirty="0">
                <a:solidFill>
                  <a:srgbClr val="CD5701"/>
                </a:solidFill>
                <a:effectLst/>
                <a:latin typeface=".SF NS"/>
              </a:rPr>
              <a:t>certification for you is the one that align with your career aspirations, current role, and personal interests.</a:t>
            </a:r>
          </a:p>
          <a:p>
            <a:pPr marL="50800" indent="0" fontAlgn="base">
              <a:buClr>
                <a:srgbClr val="CD5701"/>
              </a:buClr>
              <a:buNone/>
            </a:pPr>
            <a:endParaRPr lang="en-GB" sz="2000" dirty="0">
              <a:effectLst/>
              <a:latin typeface=".SF NS"/>
            </a:endParaRPr>
          </a:p>
          <a:p>
            <a:pPr fontAlgn="base">
              <a:buClr>
                <a:srgbClr val="CD5701"/>
              </a:buClr>
            </a:pPr>
            <a:endParaRPr lang="en-GB" sz="2000" dirty="0">
              <a:effectLst/>
              <a:latin typeface=".SF NS"/>
            </a:endParaRPr>
          </a:p>
          <a:p>
            <a:pPr fontAlgn="base">
              <a:buClr>
                <a:srgbClr val="CD5701"/>
              </a:buClr>
            </a:pPr>
            <a:endParaRPr lang="en-GB" sz="2000" dirty="0">
              <a:effectLst/>
              <a:latin typeface=".SF NS"/>
            </a:endParaRPr>
          </a:p>
          <a:p>
            <a:pPr fontAlgn="base">
              <a:buClr>
                <a:srgbClr val="CD5701"/>
              </a:buClr>
            </a:pPr>
            <a:endParaRPr lang="en-GB" sz="2000" dirty="0">
              <a:effectLst/>
              <a:latin typeface=".SF NS"/>
            </a:endParaRPr>
          </a:p>
          <a:p>
            <a:pPr fontAlgn="base">
              <a:buClr>
                <a:srgbClr val="CD5701"/>
              </a:buClr>
            </a:pPr>
            <a:endParaRPr lang="en-GB" sz="2000" dirty="0">
              <a:effectLst/>
              <a:latin typeface=".SF NS"/>
            </a:endParaRPr>
          </a:p>
          <a:p>
            <a:pPr fontAlgn="base">
              <a:buClr>
                <a:srgbClr val="CD5701"/>
              </a:buClr>
            </a:pPr>
            <a:endParaRPr lang="en-GB" sz="2000" dirty="0">
              <a:solidFill>
                <a:srgbClr val="000000"/>
              </a:solidFill>
              <a:latin typeface="IBM Plex Sans" panose="020B0503050203000203" pitchFamily="34" charset="0"/>
              <a:cs typeface="Arial"/>
              <a:sym typeface="Arial"/>
            </a:endParaRPr>
          </a:p>
          <a:p>
            <a:pPr fontAlgn="base">
              <a:buClr>
                <a:srgbClr val="CD5701"/>
              </a:buClr>
            </a:pPr>
            <a:endParaRPr lang="en-GB" sz="2000" dirty="0">
              <a:solidFill>
                <a:srgbClr val="000000"/>
              </a:solidFill>
              <a:latin typeface="IBM Plex Sans" panose="020B0503050203000203" pitchFamily="34" charset="0"/>
              <a:cs typeface="Arial"/>
              <a:sym typeface="Arial"/>
            </a:endParaRPr>
          </a:p>
          <a:p>
            <a:pPr marL="609600" lvl="0" indent="-406400" algn="l" rtl="0">
              <a:lnSpc>
                <a:spcPct val="100000"/>
              </a:lnSpc>
              <a:spcBef>
                <a:spcPts val="2000"/>
              </a:spcBef>
              <a:spcAft>
                <a:spcPts val="0"/>
              </a:spcAft>
              <a:buClr>
                <a:srgbClr val="CD5701"/>
              </a:buClr>
              <a:buSzPts val="1600"/>
              <a:buFont typeface="Roboto"/>
              <a:buChar char="•"/>
            </a:pPr>
            <a:endParaRPr sz="1600" dirty="0">
              <a:solidFill>
                <a:srgbClr val="374151"/>
              </a:solidFill>
              <a:latin typeface="Roboto"/>
              <a:ea typeface="Roboto"/>
              <a:cs typeface="Roboto"/>
              <a:sym typeface="Roboto"/>
            </a:endParaRPr>
          </a:p>
          <a:p>
            <a:pPr marL="285750" indent="-285750">
              <a:spcBef>
                <a:spcPts val="2000"/>
              </a:spcBef>
              <a:buClr>
                <a:srgbClr val="CD5701"/>
              </a:buClr>
            </a:pPr>
            <a:endParaRPr dirty="0"/>
          </a:p>
        </p:txBody>
      </p:sp>
    </p:spTree>
    <p:extLst>
      <p:ext uri="{BB962C8B-B14F-4D97-AF65-F5344CB8AC3E}">
        <p14:creationId xmlns:p14="http://schemas.microsoft.com/office/powerpoint/2010/main" val="225561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E39"/>
        </a:solidFill>
        <a:effectLst/>
      </p:bgPr>
    </p:bg>
    <p:spTree>
      <p:nvGrpSpPr>
        <p:cNvPr id="1" name="Shape 276"/>
        <p:cNvGrpSpPr/>
        <p:nvPr/>
      </p:nvGrpSpPr>
      <p:grpSpPr>
        <a:xfrm>
          <a:off x="0" y="0"/>
          <a:ext cx="0" cy="0"/>
          <a:chOff x="0" y="0"/>
          <a:chExt cx="0" cy="0"/>
        </a:xfrm>
      </p:grpSpPr>
      <p:sp>
        <p:nvSpPr>
          <p:cNvPr id="279" name="Google Shape;279;p3"/>
          <p:cNvSpPr txBox="1">
            <a:spLocks noGrp="1"/>
          </p:cNvSpPr>
          <p:nvPr>
            <p:ph type="body" idx="2"/>
          </p:nvPr>
        </p:nvSpPr>
        <p:spPr>
          <a:xfrm>
            <a:off x="4240213" y="314325"/>
            <a:ext cx="7653207" cy="5927725"/>
          </a:xfrm>
          <a:prstGeom prst="rect">
            <a:avLst/>
          </a:prstGeom>
          <a:noFill/>
          <a:ln>
            <a:noFill/>
          </a:ln>
        </p:spPr>
        <p:txBody>
          <a:bodyPr spcFirstLastPara="1" wrap="square" lIns="91425" tIns="45700" rIns="91425" bIns="45700" anchor="t" anchorCtr="0">
            <a:normAutofit/>
          </a:bodyPr>
          <a:lstStyle/>
          <a:p>
            <a:pPr marL="266700" lvl="0" indent="-88900" algn="l" rtl="0">
              <a:lnSpc>
                <a:spcPct val="100000"/>
              </a:lnSpc>
              <a:spcBef>
                <a:spcPts val="0"/>
              </a:spcBef>
              <a:spcAft>
                <a:spcPts val="0"/>
              </a:spcAft>
              <a:buClr>
                <a:schemeClr val="dk2"/>
              </a:buClr>
              <a:buSzPts val="2800"/>
              <a:buNone/>
            </a:pPr>
            <a:endParaRPr lang="en-US" sz="2800" dirty="0">
              <a:solidFill>
                <a:schemeClr val="bg1"/>
              </a:solidFill>
              <a:latin typeface="Roboto"/>
              <a:ea typeface="Roboto"/>
              <a:cs typeface="Roboto"/>
              <a:sym typeface="Roboto"/>
            </a:endParaRPr>
          </a:p>
          <a:p>
            <a:pPr marL="266700" lvl="0" indent="-88900" algn="l" rtl="0">
              <a:lnSpc>
                <a:spcPct val="100000"/>
              </a:lnSpc>
              <a:spcBef>
                <a:spcPts val="0"/>
              </a:spcBef>
              <a:spcAft>
                <a:spcPts val="0"/>
              </a:spcAft>
              <a:buClr>
                <a:schemeClr val="dk2"/>
              </a:buClr>
              <a:buSzPts val="2800"/>
              <a:buNone/>
            </a:pPr>
            <a:r>
              <a:rPr lang="en-US" sz="2800" dirty="0">
                <a:solidFill>
                  <a:schemeClr val="bg1"/>
                </a:solidFill>
                <a:latin typeface="Roboto"/>
                <a:ea typeface="Roboto"/>
                <a:cs typeface="Roboto"/>
                <a:sym typeface="Roboto"/>
              </a:rPr>
              <a:t>“Aspire, Achieve, Advance: Elevate Your </a:t>
            </a:r>
            <a:r>
              <a:rPr lang="en-US" sz="2800" dirty="0">
                <a:solidFill>
                  <a:srgbClr val="DC5D00"/>
                </a:solidFill>
                <a:latin typeface="Roboto"/>
                <a:ea typeface="Roboto"/>
                <a:cs typeface="Roboto"/>
                <a:sym typeface="Roboto"/>
              </a:rPr>
              <a:t>Learning</a:t>
            </a:r>
            <a:r>
              <a:rPr lang="en-US" sz="2800" dirty="0">
                <a:solidFill>
                  <a:schemeClr val="bg1"/>
                </a:solidFill>
                <a:latin typeface="Roboto"/>
                <a:ea typeface="Roboto"/>
                <a:cs typeface="Roboto"/>
                <a:sym typeface="Roboto"/>
              </a:rPr>
              <a:t> </a:t>
            </a:r>
            <a:r>
              <a:rPr lang="en-US" sz="2800" dirty="0">
                <a:solidFill>
                  <a:srgbClr val="DC5D00"/>
                </a:solidFill>
                <a:latin typeface="Roboto"/>
                <a:ea typeface="Roboto"/>
                <a:cs typeface="Roboto"/>
                <a:sym typeface="Roboto"/>
              </a:rPr>
              <a:t>journey</a:t>
            </a:r>
            <a:r>
              <a:rPr lang="en-US" sz="2800" dirty="0">
                <a:solidFill>
                  <a:schemeClr val="bg1"/>
                </a:solidFill>
                <a:latin typeface="Roboto"/>
                <a:ea typeface="Roboto"/>
                <a:cs typeface="Roboto"/>
                <a:sym typeface="Roboto"/>
              </a:rPr>
              <a:t> with Our Study group today!”</a:t>
            </a:r>
          </a:p>
        </p:txBody>
      </p:sp>
      <p:pic>
        <p:nvPicPr>
          <p:cNvPr id="2" name="Google Shape;219;g2b13e96534c_0_163">
            <a:extLst>
              <a:ext uri="{FF2B5EF4-FFF2-40B4-BE49-F238E27FC236}">
                <a16:creationId xmlns:a16="http://schemas.microsoft.com/office/drawing/2014/main" id="{126B9527-81CA-75E2-AF0F-4A655B16F9F2}"/>
              </a:ext>
            </a:extLst>
          </p:cNvPr>
          <p:cNvPicPr preferRelativeResize="0"/>
          <p:nvPr/>
        </p:nvPicPr>
        <p:blipFill rotWithShape="1">
          <a:blip r:embed="rId3">
            <a:alphaModFix/>
          </a:blip>
          <a:srcRect l="3742" t="1714" r="2297" b="4560"/>
          <a:stretch/>
        </p:blipFill>
        <p:spPr>
          <a:xfrm>
            <a:off x="8507283" y="2131219"/>
            <a:ext cx="3386137" cy="3900488"/>
          </a:xfrm>
          <a:prstGeom prst="rect">
            <a:avLst/>
          </a:prstGeom>
          <a:noFill/>
          <a:ln>
            <a:noFill/>
          </a:ln>
        </p:spPr>
      </p:pic>
      <p:pic>
        <p:nvPicPr>
          <p:cNvPr id="4" name="Afbeelding 2">
            <a:extLst>
              <a:ext uri="{FF2B5EF4-FFF2-40B4-BE49-F238E27FC236}">
                <a16:creationId xmlns:a16="http://schemas.microsoft.com/office/drawing/2014/main" id="{471DD7DA-5824-5BE3-C5B8-6000EFC48A9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10497" y1="50174" x2="10892" y2="63937"/>
                        <a14:foregroundMark x1="17551" y1="46167" x2="18454" y2="57666"/>
                        <a14:foregroundMark x1="14955" y1="32578" x2="14955" y2="32578"/>
                        <a14:foregroundMark x1="40801" y1="51394" x2="40801" y2="51394"/>
                        <a14:foregroundMark x1="59142" y1="31882" x2="59142" y2="31882"/>
                        <a14:foregroundMark x1="60892" y1="30488" x2="60892" y2="30488"/>
                        <a14:foregroundMark x1="68567" y1="38850" x2="68567" y2="38850"/>
                        <a14:foregroundMark x1="76016" y1="39895" x2="76016" y2="39895"/>
                        <a14:foregroundMark x1="80135" y1="42857" x2="80135" y2="42857"/>
                        <a14:foregroundMark x1="60722" y1="69686" x2="60722" y2="69686"/>
                        <a14:foregroundMark x1="62133" y1="66376" x2="62133" y2="66376"/>
                        <a14:foregroundMark x1="65576" y1="62892" x2="65576" y2="62892"/>
                        <a14:foregroundMark x1="69131" y1="62892" x2="69131" y2="62892"/>
                        <a14:foregroundMark x1="71219" y1="65331" x2="71219" y2="65331"/>
                        <a14:foregroundMark x1="73307" y1="66551" x2="73307" y2="66551"/>
                        <a14:foregroundMark x1="76185" y1="64808" x2="76185" y2="64808"/>
                        <a14:foregroundMark x1="86456" y1="48432" x2="86456" y2="48432"/>
                        <a14:foregroundMark x1="51975" y1="27003" x2="51975" y2="27003"/>
                        <a14:foregroundMark x1="51467" y1="29965" x2="51467" y2="29965"/>
                        <a14:foregroundMark x1="52314" y1="29268" x2="52314" y2="29268"/>
                        <a14:foregroundMark x1="50282" y1="27700" x2="50282" y2="27700"/>
                        <a14:foregroundMark x1="50113" y1="28571" x2="50113" y2="28571"/>
                        <a14:foregroundMark x1="50282" y1="30139" x2="50282" y2="30139"/>
                        <a14:foregroundMark x1="51185" y1="25610" x2="51185" y2="25610"/>
                        <a14:foregroundMark x1="51185" y1="26307" x2="51185" y2="26307"/>
                        <a14:foregroundMark x1="51524" y1="28049" x2="51524" y2="28049"/>
                        <a14:foregroundMark x1="51411" y1="30139" x2="51411" y2="30139"/>
                        <a14:foregroundMark x1="51693" y1="30139" x2="51693" y2="30139"/>
                        <a14:foregroundMark x1="51072" y1="28571" x2="51637" y2="28223"/>
                        <a14:foregroundMark x1="51411" y1="27526" x2="51806" y2="28571"/>
                        <a14:foregroundMark x1="51129" y1="28920" x2="51580" y2="29268"/>
                        <a14:foregroundMark x1="67946" y1="68815" x2="67946" y2="68815"/>
                        <a14:foregroundMark x1="68059" y1="65854" x2="68059" y2="65854"/>
                        <a14:foregroundMark x1="74718" y1="66202" x2="74718" y2="66202"/>
                        <a14:foregroundMark x1="74379" y1="63763" x2="74379" y2="63763"/>
                        <a14:backgroundMark x1="65858" y1="67944" x2="65858" y2="67944"/>
                        <a14:backgroundMark x1="68849" y1="66202" x2="68849" y2="66202"/>
                        <a14:backgroundMark x1="73928" y1="64634" x2="73928" y2="64634"/>
                        <a14:backgroundMark x1="51637" y1="29965" x2="51637" y2="29965"/>
                      </a14:backgroundRemoval>
                    </a14:imgEffect>
                  </a14:imgLayer>
                </a14:imgProps>
              </a:ext>
            </a:extLst>
          </a:blip>
          <a:stretch>
            <a:fillRect/>
          </a:stretch>
        </p:blipFill>
        <p:spPr>
          <a:xfrm>
            <a:off x="-135911" y="2759307"/>
            <a:ext cx="4134824" cy="1339385"/>
          </a:xfrm>
          <a:prstGeom prst="rect">
            <a:avLst/>
          </a:prstGeom>
        </p:spPr>
      </p:pic>
      <p:sp>
        <p:nvSpPr>
          <p:cNvPr id="5" name="Google Shape;167;p1">
            <a:extLst>
              <a:ext uri="{FF2B5EF4-FFF2-40B4-BE49-F238E27FC236}">
                <a16:creationId xmlns:a16="http://schemas.microsoft.com/office/drawing/2014/main" id="{FFB30811-E54D-C85F-9B1A-869B0DC7FC0D}"/>
              </a:ext>
            </a:extLst>
          </p:cNvPr>
          <p:cNvSpPr txBox="1">
            <a:spLocks/>
          </p:cNvSpPr>
          <p:nvPr/>
        </p:nvSpPr>
        <p:spPr>
          <a:xfrm>
            <a:off x="22734" y="3678512"/>
            <a:ext cx="3150574" cy="4201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67031"/>
              </a:buClr>
              <a:buSzPts val="4000"/>
              <a:buFont typeface="Roboto Condensed"/>
              <a:buNone/>
              <a:defRPr sz="4000" b="0" i="0" u="none" strike="noStrike" cap="none">
                <a:solidFill>
                  <a:srgbClr val="DB5D00"/>
                </a:solidFill>
                <a:latin typeface="Roboto Condensed"/>
                <a:ea typeface="Roboto Condensed"/>
                <a:cs typeface="Roboto Condensed"/>
                <a:sym typeface="Roboto Condensed"/>
              </a:defRPr>
            </a:lvl1pPr>
            <a:lvl2pPr marR="0" lvl="1"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4000" b="1" i="0" u="none" strike="noStrike" cap="none">
                <a:solidFill>
                  <a:srgbClr val="F67031"/>
                </a:solidFill>
                <a:latin typeface="Arial"/>
                <a:ea typeface="Arial"/>
                <a:cs typeface="Arial"/>
                <a:sym typeface="Arial"/>
              </a:defRPr>
            </a:lvl9pPr>
          </a:lstStyle>
          <a:p>
            <a:pPr algn="ctr">
              <a:buSzPts val="6900"/>
            </a:pPr>
            <a:r>
              <a:rPr lang="en-US" sz="2000" dirty="0"/>
              <a:t>Analysis changes everything </a:t>
            </a:r>
            <a:endParaRPr lang="en-US" sz="2000" dirty="0">
              <a:solidFill>
                <a:schemeClr val="bg1"/>
              </a:solidFill>
            </a:endParaRPr>
          </a:p>
        </p:txBody>
      </p:sp>
      <p:sp>
        <p:nvSpPr>
          <p:cNvPr id="10" name="Rectangle 9">
            <a:extLst>
              <a:ext uri="{FF2B5EF4-FFF2-40B4-BE49-F238E27FC236}">
                <a16:creationId xmlns:a16="http://schemas.microsoft.com/office/drawing/2014/main" id="{18B286FF-73BD-C98A-43A8-781A60FD2730}"/>
              </a:ext>
            </a:extLst>
          </p:cNvPr>
          <p:cNvSpPr/>
          <p:nvPr/>
        </p:nvSpPr>
        <p:spPr>
          <a:xfrm>
            <a:off x="11194473" y="226218"/>
            <a:ext cx="698947" cy="600075"/>
          </a:xfrm>
          <a:prstGeom prst="rect">
            <a:avLst/>
          </a:prstGeom>
          <a:solidFill>
            <a:srgbClr val="002E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2">
            <a:extLst>
              <a:ext uri="{FF2B5EF4-FFF2-40B4-BE49-F238E27FC236}">
                <a16:creationId xmlns:a16="http://schemas.microsoft.com/office/drawing/2014/main" id="{8CD18668-367C-BC78-E330-1AFE42D0E315}"/>
              </a:ext>
            </a:extLst>
          </p:cNvPr>
          <p:cNvSpPr txBox="1">
            <a:spLocks/>
          </p:cNvSpPr>
          <p:nvPr/>
        </p:nvSpPr>
        <p:spPr>
          <a:xfrm>
            <a:off x="-143979" y="2384055"/>
            <a:ext cx="11760064" cy="2089890"/>
          </a:xfrm>
          <a:prstGeom prst="rect">
            <a:avLst/>
          </a:prstGeom>
        </p:spPr>
        <p:txBody>
          <a:bodyPr/>
          <a:lstStyle>
            <a:lvl1pPr marL="216000" indent="-216000" algn="l" defTabSz="1088937" rtl="0" eaLnBrk="1" latinLnBrk="0" hangingPunct="1">
              <a:lnSpc>
                <a:spcPct val="128000"/>
              </a:lnSpc>
              <a:spcBef>
                <a:spcPts val="0"/>
              </a:spcBef>
              <a:buClr>
                <a:schemeClr val="accent1"/>
              </a:buClr>
              <a:buSzPct val="100000"/>
              <a:buFont typeface="Arial" pitchFamily="34" charset="0"/>
              <a:buChar char="•"/>
              <a:defRPr sz="1800" b="0" kern="1200" baseline="0">
                <a:solidFill>
                  <a:schemeClr val="tx1"/>
                </a:solidFill>
                <a:latin typeface="+mn-lt"/>
                <a:ea typeface="+mn-ea"/>
                <a:cs typeface="+mn-cs"/>
              </a:defRPr>
            </a:lvl1pPr>
            <a:lvl2pPr marL="540000" indent="-216000" algn="l" defTabSz="1088937" rtl="0" eaLnBrk="1" latinLnBrk="0" hangingPunct="1">
              <a:lnSpc>
                <a:spcPct val="128000"/>
              </a:lnSpc>
              <a:spcBef>
                <a:spcPts val="0"/>
              </a:spcBef>
              <a:buClr>
                <a:schemeClr val="accent1"/>
              </a:buClr>
              <a:buSzPct val="100000"/>
              <a:buFont typeface="Arial" pitchFamily="34" charset="0"/>
              <a:buChar char="-"/>
              <a:defRPr sz="1800" b="0" kern="1200">
                <a:solidFill>
                  <a:schemeClr val="tx1"/>
                </a:solidFill>
                <a:latin typeface="+mn-lt"/>
                <a:ea typeface="+mn-ea"/>
                <a:cs typeface="+mn-cs"/>
              </a:defRPr>
            </a:lvl2pPr>
            <a:lvl3pPr marL="864000" indent="-216000" algn="l" defTabSz="1088937" rtl="0" eaLnBrk="1" latinLnBrk="0" hangingPunct="1">
              <a:lnSpc>
                <a:spcPct val="128000"/>
              </a:lnSpc>
              <a:spcBef>
                <a:spcPts val="0"/>
              </a:spcBef>
              <a:buClr>
                <a:schemeClr val="accent1"/>
              </a:buClr>
              <a:buSzPct val="100000"/>
              <a:buFontTx/>
              <a:buBlip>
                <a:blip r:embed="rId2"/>
              </a:buBlip>
              <a:defRPr sz="1800" b="0" kern="1200">
                <a:solidFill>
                  <a:schemeClr val="tx1"/>
                </a:solidFill>
                <a:latin typeface="+mn-lt"/>
                <a:ea typeface="+mn-ea"/>
                <a:cs typeface="+mn-cs"/>
              </a:defRPr>
            </a:lvl3pPr>
            <a:lvl4pPr marL="0" indent="0" algn="l" defTabSz="1088937" rtl="0" eaLnBrk="1" latinLnBrk="0" hangingPunct="1">
              <a:lnSpc>
                <a:spcPct val="136000"/>
              </a:lnSpc>
              <a:spcBef>
                <a:spcPts val="0"/>
              </a:spcBef>
              <a:buFont typeface="Arial" pitchFamily="34" charset="0"/>
              <a:buNone/>
              <a:defRPr sz="1800" b="1" kern="1200">
                <a:solidFill>
                  <a:schemeClr val="tx1"/>
                </a:solidFill>
                <a:latin typeface="+mn-lt"/>
                <a:ea typeface="+mn-ea"/>
                <a:cs typeface="+mn-cs"/>
              </a:defRPr>
            </a:lvl4pPr>
            <a:lvl5pPr marL="0"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5pPr>
            <a:lvl6pPr marL="270108"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6pPr>
            <a:lvl7pPr marL="540216"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7pPr>
            <a:lvl8pPr marL="810324" indent="0" algn="l" defTabSz="1088937" rtl="0" eaLnBrk="1" latinLnBrk="0" hangingPunct="1">
              <a:lnSpc>
                <a:spcPct val="140000"/>
              </a:lnSpc>
              <a:spcBef>
                <a:spcPts val="0"/>
              </a:spcBef>
              <a:buFont typeface="Arial" pitchFamily="34" charset="0"/>
              <a:buNone/>
              <a:defRPr sz="1500" kern="1200">
                <a:solidFill>
                  <a:schemeClr val="tx1"/>
                </a:solidFill>
                <a:latin typeface="+mn-lt"/>
                <a:ea typeface="+mn-ea"/>
                <a:cs typeface="+mn-cs"/>
              </a:defRPr>
            </a:lvl8pPr>
            <a:lvl9pPr marL="0" indent="0" algn="l" defTabSz="1088937" rtl="0" eaLnBrk="1" latinLnBrk="0" hangingPunct="1">
              <a:lnSpc>
                <a:spcPct val="132000"/>
              </a:lnSpc>
              <a:spcBef>
                <a:spcPts val="0"/>
              </a:spcBef>
              <a:buFont typeface="Arial" pitchFamily="34" charset="0"/>
              <a:buNone/>
              <a:defRPr sz="1200" kern="1200">
                <a:solidFill>
                  <a:schemeClr val="tx1"/>
                </a:solidFill>
                <a:latin typeface="+mn-lt"/>
                <a:ea typeface="+mn-ea"/>
                <a:cs typeface="+mn-cs"/>
              </a:defRPr>
            </a:lvl9pPr>
          </a:lstStyle>
          <a:p>
            <a:pPr marL="540054" marR="0" lvl="6" indent="0" algn="ctr" defTabSz="1088610" rtl="0" eaLnBrk="1" fontAlgn="auto" latinLnBrk="0" hangingPunct="1">
              <a:lnSpc>
                <a:spcPct val="140000"/>
              </a:lnSpc>
              <a:spcBef>
                <a:spcPts val="0"/>
              </a:spcBef>
              <a:spcAft>
                <a:spcPts val="0"/>
              </a:spcAft>
              <a:buClrTx/>
              <a:buSzTx/>
              <a:buFont typeface="Arial" pitchFamily="34" charset="0"/>
              <a:buNone/>
              <a:tabLst/>
              <a:defRPr/>
            </a:pPr>
            <a:r>
              <a:rPr kumimoji="0" lang="nl-NL" sz="3599" b="1" i="1" u="none" strike="noStrike" kern="1200" cap="none" spc="0" normalizeH="0" baseline="0" noProof="0">
                <a:ln>
                  <a:noFill/>
                </a:ln>
                <a:solidFill>
                  <a:srgbClr val="252259"/>
                </a:solidFill>
                <a:effectLst/>
                <a:uLnTx/>
                <a:uFillTx/>
                <a:latin typeface="Söhne"/>
                <a:ea typeface="+mn-ea"/>
                <a:cs typeface="+mn-cs"/>
              </a:rPr>
              <a:t>Functional Requirements (FR) = </a:t>
            </a:r>
            <a:r>
              <a:rPr kumimoji="0" lang="nl-NL" sz="3599" b="1" i="1" u="none" strike="noStrike" kern="1200" cap="none" spc="0" normalizeH="0" baseline="0" noProof="0" err="1">
                <a:ln>
                  <a:noFill/>
                </a:ln>
                <a:solidFill>
                  <a:srgbClr val="F19100"/>
                </a:solidFill>
                <a:effectLst/>
                <a:uLnTx/>
                <a:uFillTx/>
                <a:latin typeface="Söhne"/>
                <a:ea typeface="+mn-ea"/>
                <a:cs typeface="+mn-cs"/>
              </a:rPr>
              <a:t>What</a:t>
            </a:r>
            <a:endParaRPr kumimoji="0" lang="nl-NL" sz="3599" b="1" i="1" u="none" strike="noStrike" kern="1200" cap="none" spc="0" normalizeH="0" baseline="0" noProof="0">
              <a:ln>
                <a:noFill/>
              </a:ln>
              <a:solidFill>
                <a:srgbClr val="F19100"/>
              </a:solidFill>
              <a:effectLst/>
              <a:uLnTx/>
              <a:uFillTx/>
              <a:latin typeface="Söhne"/>
              <a:ea typeface="+mn-ea"/>
              <a:cs typeface="+mn-cs"/>
            </a:endParaRPr>
          </a:p>
          <a:p>
            <a:pPr marL="540054" marR="0" lvl="6" indent="0" algn="ctr" defTabSz="1088610" rtl="0" eaLnBrk="1" fontAlgn="auto" latinLnBrk="0" hangingPunct="1">
              <a:lnSpc>
                <a:spcPct val="140000"/>
              </a:lnSpc>
              <a:spcBef>
                <a:spcPts val="0"/>
              </a:spcBef>
              <a:spcAft>
                <a:spcPts val="0"/>
              </a:spcAft>
              <a:buClrTx/>
              <a:buSzTx/>
              <a:buFont typeface="Arial" pitchFamily="34" charset="0"/>
              <a:buNone/>
              <a:tabLst/>
              <a:defRPr/>
            </a:pPr>
            <a:endParaRPr kumimoji="0" lang="nl-NL" sz="1600" b="1" i="1" u="none" strike="noStrike" kern="1200" cap="none" spc="0" normalizeH="0" baseline="0" noProof="0">
              <a:ln>
                <a:noFill/>
              </a:ln>
              <a:solidFill>
                <a:srgbClr val="252259"/>
              </a:solidFill>
              <a:effectLst/>
              <a:uLnTx/>
              <a:uFillTx/>
              <a:latin typeface="Söhne"/>
              <a:ea typeface="+mn-ea"/>
              <a:cs typeface="+mn-cs"/>
            </a:endParaRPr>
          </a:p>
          <a:p>
            <a:pPr marL="540054" marR="0" lvl="6" indent="0" algn="ctr" defTabSz="1088610" rtl="0" eaLnBrk="1" fontAlgn="auto" latinLnBrk="0" hangingPunct="1">
              <a:lnSpc>
                <a:spcPct val="140000"/>
              </a:lnSpc>
              <a:spcBef>
                <a:spcPts val="0"/>
              </a:spcBef>
              <a:spcAft>
                <a:spcPts val="0"/>
              </a:spcAft>
              <a:buClrTx/>
              <a:buSzTx/>
              <a:buFont typeface="Arial" pitchFamily="34" charset="0"/>
              <a:buNone/>
              <a:tabLst/>
              <a:defRPr/>
            </a:pPr>
            <a:r>
              <a:rPr kumimoji="0" lang="nl-NL" sz="3599" b="1" i="1" u="none" strike="noStrike" kern="1200" cap="none" spc="0" normalizeH="0" baseline="0" noProof="0">
                <a:ln>
                  <a:noFill/>
                </a:ln>
                <a:solidFill>
                  <a:srgbClr val="252259"/>
                </a:solidFill>
                <a:effectLst/>
                <a:uLnTx/>
                <a:uFillTx/>
                <a:latin typeface="Söhne"/>
                <a:ea typeface="+mn-ea"/>
                <a:cs typeface="+mn-cs"/>
              </a:rPr>
              <a:t>Non Functional Requirements (NFR) = </a:t>
            </a:r>
            <a:r>
              <a:rPr kumimoji="0" lang="nl-NL" sz="3599" b="1" i="1" u="none" strike="noStrike" kern="1200" cap="none" spc="0" normalizeH="0" baseline="0" noProof="0">
                <a:ln>
                  <a:noFill/>
                </a:ln>
                <a:solidFill>
                  <a:srgbClr val="F19100"/>
                </a:solidFill>
                <a:effectLst/>
                <a:uLnTx/>
                <a:uFillTx/>
                <a:latin typeface="Söhne"/>
                <a:ea typeface="+mn-ea"/>
                <a:cs typeface="+mn-cs"/>
              </a:rPr>
              <a:t>How (well)</a:t>
            </a:r>
          </a:p>
        </p:txBody>
      </p:sp>
      <p:sp>
        <p:nvSpPr>
          <p:cNvPr id="6" name="Titel 4">
            <a:extLst>
              <a:ext uri="{FF2B5EF4-FFF2-40B4-BE49-F238E27FC236}">
                <a16:creationId xmlns:a16="http://schemas.microsoft.com/office/drawing/2014/main" id="{C97971C1-8C4F-1C7D-C26D-88433DC50AE3}"/>
              </a:ext>
            </a:extLst>
          </p:cNvPr>
          <p:cNvSpPr>
            <a:spLocks noGrp="1"/>
          </p:cNvSpPr>
          <p:nvPr>
            <p:ph type="title"/>
          </p:nvPr>
        </p:nvSpPr>
        <p:spPr>
          <a:xfrm>
            <a:off x="336860" y="333463"/>
            <a:ext cx="10798387" cy="935860"/>
          </a:xfrm>
        </p:spPr>
        <p:txBody>
          <a:bodyPr/>
          <a:lstStyle/>
          <a:p>
            <a:r>
              <a:rPr lang="nl-NL"/>
              <a:t>Requirements Engineering: What</a:t>
            </a:r>
            <a:endParaRPr lang="en-GB"/>
          </a:p>
        </p:txBody>
      </p:sp>
      <p:sp>
        <p:nvSpPr>
          <p:cNvPr id="3" name="Slide Number Placeholder 2">
            <a:extLst>
              <a:ext uri="{FF2B5EF4-FFF2-40B4-BE49-F238E27FC236}">
                <a16:creationId xmlns:a16="http://schemas.microsoft.com/office/drawing/2014/main" id="{8C918C52-F92C-B3A7-3BC9-58ECA5B2363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8086108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p:txBody>
          <a:bodyPr/>
          <a:lstStyle/>
          <a:p>
            <a:r>
              <a:rPr lang="nl-NL"/>
              <a:t>Requirements Engineering: What</a:t>
            </a:r>
            <a:endParaRPr lang="en-GB"/>
          </a:p>
        </p:txBody>
      </p:sp>
      <p:pic>
        <p:nvPicPr>
          <p:cNvPr id="3" name="Picture 2">
            <a:extLst>
              <a:ext uri="{FF2B5EF4-FFF2-40B4-BE49-F238E27FC236}">
                <a16:creationId xmlns:a16="http://schemas.microsoft.com/office/drawing/2014/main" id="{0BBA6A6B-499E-2A86-0A06-76A4DF1213ED}"/>
              </a:ext>
            </a:extLst>
          </p:cNvPr>
          <p:cNvPicPr>
            <a:picLocks noChangeAspect="1"/>
          </p:cNvPicPr>
          <p:nvPr/>
        </p:nvPicPr>
        <p:blipFill>
          <a:blip r:embed="rId2"/>
          <a:stretch>
            <a:fillRect/>
          </a:stretch>
        </p:blipFill>
        <p:spPr>
          <a:xfrm>
            <a:off x="0" y="2017786"/>
            <a:ext cx="12192000" cy="2822428"/>
          </a:xfrm>
          <a:prstGeom prst="rect">
            <a:avLst/>
          </a:prstGeom>
        </p:spPr>
      </p:pic>
      <p:sp>
        <p:nvSpPr>
          <p:cNvPr id="2" name="Slide Number Placeholder 1">
            <a:extLst>
              <a:ext uri="{FF2B5EF4-FFF2-40B4-BE49-F238E27FC236}">
                <a16:creationId xmlns:a16="http://schemas.microsoft.com/office/drawing/2014/main" id="{ED5AB381-9C92-6E21-1ABE-082C51B7A22F}"/>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141185374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A0B0194-4526-7CA8-7C4E-84778DFD0792}"/>
              </a:ext>
            </a:extLst>
          </p:cNvPr>
          <p:cNvSpPr/>
          <p:nvPr/>
        </p:nvSpPr>
        <p:spPr>
          <a:xfrm>
            <a:off x="1" y="893"/>
            <a:ext cx="12192000" cy="6856215"/>
          </a:xfrm>
          <a:prstGeom prst="rect">
            <a:avLst/>
          </a:prstGeom>
          <a:solidFill>
            <a:srgbClr val="1C1C1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pic>
        <p:nvPicPr>
          <p:cNvPr id="2" name="VID-20230912-WA0005">
            <a:hlinkClick r:id="" action="ppaction://media"/>
            <a:extLst>
              <a:ext uri="{FF2B5EF4-FFF2-40B4-BE49-F238E27FC236}">
                <a16:creationId xmlns:a16="http://schemas.microsoft.com/office/drawing/2014/main" id="{433BCCDB-9816-952B-138B-3F9CC14E482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73972" y="893"/>
            <a:ext cx="4444057" cy="6856215"/>
          </a:xfrm>
          <a:prstGeom prst="rect">
            <a:avLst/>
          </a:prstGeom>
        </p:spPr>
      </p:pic>
      <p:sp>
        <p:nvSpPr>
          <p:cNvPr id="3" name="Slide Number Placeholder 2">
            <a:extLst>
              <a:ext uri="{FF2B5EF4-FFF2-40B4-BE49-F238E27FC236}">
                <a16:creationId xmlns:a16="http://schemas.microsoft.com/office/drawing/2014/main" id="{56020CD3-8EC7-A5B5-9BBA-3A62EC9019C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30657658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27DC1C-B908-3E25-8D92-345D5220A7AF}"/>
              </a:ext>
            </a:extLst>
          </p:cNvPr>
          <p:cNvSpPr/>
          <p:nvPr/>
        </p:nvSpPr>
        <p:spPr>
          <a:xfrm>
            <a:off x="192881" y="5732656"/>
            <a:ext cx="1799731" cy="100785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E8EA9F8D-B5BF-9AA3-ED9B-6629CF41AEAA}"/>
              </a:ext>
            </a:extLst>
          </p:cNvPr>
          <p:cNvSpPr/>
          <p:nvPr/>
        </p:nvSpPr>
        <p:spPr>
          <a:xfrm>
            <a:off x="11279226" y="189483"/>
            <a:ext cx="800543" cy="100785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pic>
        <p:nvPicPr>
          <p:cNvPr id="8" name="Picture 7">
            <a:extLst>
              <a:ext uri="{FF2B5EF4-FFF2-40B4-BE49-F238E27FC236}">
                <a16:creationId xmlns:a16="http://schemas.microsoft.com/office/drawing/2014/main" id="{3B632573-ECC1-A738-F935-81C76B951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6778" y="893"/>
            <a:ext cx="9138445" cy="685621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DDFAD2B-0B01-EBB4-54BF-273AFB1DA77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92375105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ircle: Hollow 26">
            <a:extLst>
              <a:ext uri="{FF2B5EF4-FFF2-40B4-BE49-F238E27FC236}">
                <a16:creationId xmlns:a16="http://schemas.microsoft.com/office/drawing/2014/main" id="{E6FF789F-0FCA-BAB9-7361-5E757F8A752F}"/>
              </a:ext>
            </a:extLst>
          </p:cNvPr>
          <p:cNvSpPr/>
          <p:nvPr/>
        </p:nvSpPr>
        <p:spPr>
          <a:xfrm>
            <a:off x="8489491" y="1540396"/>
            <a:ext cx="2159438" cy="2159438"/>
          </a:xfrm>
          <a:prstGeom prst="donut">
            <a:avLst>
              <a:gd name="adj" fmla="val 10481"/>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29" name="Circle: Hollow 28">
            <a:extLst>
              <a:ext uri="{FF2B5EF4-FFF2-40B4-BE49-F238E27FC236}">
                <a16:creationId xmlns:a16="http://schemas.microsoft.com/office/drawing/2014/main" id="{3F9BF5C7-346D-6CE4-7FB9-458EB894A166}"/>
              </a:ext>
            </a:extLst>
          </p:cNvPr>
          <p:cNvSpPr/>
          <p:nvPr/>
        </p:nvSpPr>
        <p:spPr>
          <a:xfrm>
            <a:off x="5960944" y="2162282"/>
            <a:ext cx="2159438" cy="2159438"/>
          </a:xfrm>
          <a:prstGeom prst="donut">
            <a:avLst>
              <a:gd name="adj" fmla="val 10481"/>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30" name="Arrow: Down 29">
            <a:extLst>
              <a:ext uri="{FF2B5EF4-FFF2-40B4-BE49-F238E27FC236}">
                <a16:creationId xmlns:a16="http://schemas.microsoft.com/office/drawing/2014/main" id="{D61CEF6B-8403-D9A1-632D-8AADB658F1C9}"/>
              </a:ext>
            </a:extLst>
          </p:cNvPr>
          <p:cNvSpPr/>
          <p:nvPr/>
        </p:nvSpPr>
        <p:spPr>
          <a:xfrm rot="14850395">
            <a:off x="8064731" y="2518834"/>
            <a:ext cx="633554" cy="796151"/>
          </a:xfrm>
          <a:prstGeom prst="downArrow">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5" name="Circle: Hollow 24">
            <a:extLst>
              <a:ext uri="{FF2B5EF4-FFF2-40B4-BE49-F238E27FC236}">
                <a16:creationId xmlns:a16="http://schemas.microsoft.com/office/drawing/2014/main" id="{B5FFA9C2-2603-0CBA-B83D-15A5A5DD9922}"/>
              </a:ext>
            </a:extLst>
          </p:cNvPr>
          <p:cNvSpPr/>
          <p:nvPr/>
        </p:nvSpPr>
        <p:spPr>
          <a:xfrm>
            <a:off x="3432397" y="2759893"/>
            <a:ext cx="2159438" cy="2159438"/>
          </a:xfrm>
          <a:prstGeom prst="donut">
            <a:avLst>
              <a:gd name="adj" fmla="val 10481"/>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26" name="Arrow: Down 25">
            <a:extLst>
              <a:ext uri="{FF2B5EF4-FFF2-40B4-BE49-F238E27FC236}">
                <a16:creationId xmlns:a16="http://schemas.microsoft.com/office/drawing/2014/main" id="{C3D0B876-087C-86F3-EC9E-DC6D76A21CB6}"/>
              </a:ext>
            </a:extLst>
          </p:cNvPr>
          <p:cNvSpPr/>
          <p:nvPr/>
        </p:nvSpPr>
        <p:spPr>
          <a:xfrm rot="14850395">
            <a:off x="5536184" y="3116445"/>
            <a:ext cx="633554" cy="796151"/>
          </a:xfrm>
          <a:prstGeom prst="downArrow">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192642" y="302839"/>
            <a:ext cx="10798387" cy="935860"/>
          </a:xfrm>
        </p:spPr>
        <p:txBody>
          <a:bodyPr/>
          <a:lstStyle/>
          <a:p>
            <a:r>
              <a:rPr lang="nl-NL" u="sng"/>
              <a:t>Adequate RE adds value</a:t>
            </a:r>
            <a:endParaRPr lang="en-GB" u="sng"/>
          </a:p>
        </p:txBody>
      </p:sp>
      <p:sp>
        <p:nvSpPr>
          <p:cNvPr id="3" name="Circle: Hollow 2">
            <a:extLst>
              <a:ext uri="{FF2B5EF4-FFF2-40B4-BE49-F238E27FC236}">
                <a16:creationId xmlns:a16="http://schemas.microsoft.com/office/drawing/2014/main" id="{57B7975C-CD9D-DD37-A703-817E1FBE037F}"/>
              </a:ext>
            </a:extLst>
          </p:cNvPr>
          <p:cNvSpPr/>
          <p:nvPr/>
        </p:nvSpPr>
        <p:spPr>
          <a:xfrm>
            <a:off x="903851" y="3381779"/>
            <a:ext cx="2159438" cy="2159438"/>
          </a:xfrm>
          <a:prstGeom prst="donut">
            <a:avLst>
              <a:gd name="adj" fmla="val 10481"/>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pic>
        <p:nvPicPr>
          <p:cNvPr id="17" name="Graphic 16" descr="Test Dummy outline">
            <a:extLst>
              <a:ext uri="{FF2B5EF4-FFF2-40B4-BE49-F238E27FC236}">
                <a16:creationId xmlns:a16="http://schemas.microsoft.com/office/drawing/2014/main" id="{7B32B643-06EA-5138-94ED-BFDE60998C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7559" y="1977698"/>
            <a:ext cx="1171577" cy="1171577"/>
          </a:xfrm>
          <a:prstGeom prst="rect">
            <a:avLst/>
          </a:prstGeom>
        </p:spPr>
      </p:pic>
      <p:pic>
        <p:nvPicPr>
          <p:cNvPr id="19" name="Graphic 18" descr="Abacus outline">
            <a:extLst>
              <a:ext uri="{FF2B5EF4-FFF2-40B4-BE49-F238E27FC236}">
                <a16:creationId xmlns:a16="http://schemas.microsoft.com/office/drawing/2014/main" id="{798F6E24-6BCC-FED7-A391-D29D72F8D8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54874" y="2640454"/>
            <a:ext cx="1171577" cy="1171577"/>
          </a:xfrm>
          <a:prstGeom prst="rect">
            <a:avLst/>
          </a:prstGeom>
        </p:spPr>
      </p:pic>
      <p:pic>
        <p:nvPicPr>
          <p:cNvPr id="21" name="Graphic 20" descr="Lightbulb and gear outline">
            <a:extLst>
              <a:ext uri="{FF2B5EF4-FFF2-40B4-BE49-F238E27FC236}">
                <a16:creationId xmlns:a16="http://schemas.microsoft.com/office/drawing/2014/main" id="{33B720A6-F527-3CF2-DA3E-B8038D9F34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6328" y="3254159"/>
            <a:ext cx="1171577" cy="1171577"/>
          </a:xfrm>
          <a:prstGeom prst="rect">
            <a:avLst/>
          </a:prstGeom>
        </p:spPr>
      </p:pic>
      <p:pic>
        <p:nvPicPr>
          <p:cNvPr id="23" name="Graphic 22" descr="Irritant outline">
            <a:extLst>
              <a:ext uri="{FF2B5EF4-FFF2-40B4-BE49-F238E27FC236}">
                <a16:creationId xmlns:a16="http://schemas.microsoft.com/office/drawing/2014/main" id="{ECD32728-8F01-5968-BB99-ADC310EC29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97781" y="3779583"/>
            <a:ext cx="1171577" cy="1171577"/>
          </a:xfrm>
          <a:prstGeom prst="rect">
            <a:avLst/>
          </a:prstGeom>
        </p:spPr>
      </p:pic>
      <p:sp>
        <p:nvSpPr>
          <p:cNvPr id="24" name="Arrow: Down 23">
            <a:extLst>
              <a:ext uri="{FF2B5EF4-FFF2-40B4-BE49-F238E27FC236}">
                <a16:creationId xmlns:a16="http://schemas.microsoft.com/office/drawing/2014/main" id="{DDC83588-A3CF-8A36-EE69-4FD7965E93F9}"/>
              </a:ext>
            </a:extLst>
          </p:cNvPr>
          <p:cNvSpPr/>
          <p:nvPr/>
        </p:nvSpPr>
        <p:spPr>
          <a:xfrm rot="14850395">
            <a:off x="3007638" y="3738331"/>
            <a:ext cx="633554" cy="796151"/>
          </a:xfrm>
          <a:prstGeom prst="downArrow">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52" name="Straight Connector 2051">
            <a:extLst>
              <a:ext uri="{FF2B5EF4-FFF2-40B4-BE49-F238E27FC236}">
                <a16:creationId xmlns:a16="http://schemas.microsoft.com/office/drawing/2014/main" id="{DF9DC776-D77B-ECAD-4576-4DE78B15E222}"/>
              </a:ext>
            </a:extLst>
          </p:cNvPr>
          <p:cNvCxnSpPr>
            <a:cxnSpLocks/>
          </p:cNvCxnSpPr>
          <p:nvPr/>
        </p:nvCxnSpPr>
        <p:spPr>
          <a:xfrm flipV="1">
            <a:off x="2064602" y="5902205"/>
            <a:ext cx="8584326" cy="2521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56" name="Straight Connector 2055">
            <a:extLst>
              <a:ext uri="{FF2B5EF4-FFF2-40B4-BE49-F238E27FC236}">
                <a16:creationId xmlns:a16="http://schemas.microsoft.com/office/drawing/2014/main" id="{E3F9A1CA-118D-BB16-80B1-E3291FAB988A}"/>
              </a:ext>
            </a:extLst>
          </p:cNvPr>
          <p:cNvCxnSpPr>
            <a:cxnSpLocks/>
            <a:stCxn id="3" idx="4"/>
            <a:endCxn id="2060" idx="0"/>
          </p:cNvCxnSpPr>
          <p:nvPr/>
        </p:nvCxnSpPr>
        <p:spPr>
          <a:xfrm>
            <a:off x="1983570" y="5541218"/>
            <a:ext cx="0" cy="282663"/>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60" name="Oval 2059">
            <a:extLst>
              <a:ext uri="{FF2B5EF4-FFF2-40B4-BE49-F238E27FC236}">
                <a16:creationId xmlns:a16="http://schemas.microsoft.com/office/drawing/2014/main" id="{6D4424A2-8A2A-D88C-DDDF-047188CAC8EF}"/>
              </a:ext>
            </a:extLst>
          </p:cNvPr>
          <p:cNvSpPr/>
          <p:nvPr/>
        </p:nvSpPr>
        <p:spPr>
          <a:xfrm>
            <a:off x="1893593" y="5823880"/>
            <a:ext cx="179953" cy="179953"/>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061" name="Oval 2060">
            <a:extLst>
              <a:ext uri="{FF2B5EF4-FFF2-40B4-BE49-F238E27FC236}">
                <a16:creationId xmlns:a16="http://schemas.microsoft.com/office/drawing/2014/main" id="{B1AC985B-2400-4631-423E-C1F7F565523C}"/>
              </a:ext>
            </a:extLst>
          </p:cNvPr>
          <p:cNvSpPr/>
          <p:nvPr/>
        </p:nvSpPr>
        <p:spPr>
          <a:xfrm>
            <a:off x="4422140" y="5840660"/>
            <a:ext cx="179953" cy="179953"/>
          </a:xfrm>
          <a:prstGeom prst="ellipse">
            <a:avLst/>
          </a:prstGeom>
          <a:solidFill>
            <a:schemeClr val="bg1"/>
          </a:solidFill>
          <a:ln w="38100">
            <a:solidFill>
              <a:srgbClr val="2522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62" name="Straight Connector 2061">
            <a:extLst>
              <a:ext uri="{FF2B5EF4-FFF2-40B4-BE49-F238E27FC236}">
                <a16:creationId xmlns:a16="http://schemas.microsoft.com/office/drawing/2014/main" id="{3E49D07C-DDA4-626D-E353-BBFF1555388F}"/>
              </a:ext>
            </a:extLst>
          </p:cNvPr>
          <p:cNvCxnSpPr>
            <a:cxnSpLocks/>
            <a:stCxn id="25" idx="4"/>
            <a:endCxn id="2061" idx="0"/>
          </p:cNvCxnSpPr>
          <p:nvPr/>
        </p:nvCxnSpPr>
        <p:spPr>
          <a:xfrm>
            <a:off x="4512116" y="4919331"/>
            <a:ext cx="0" cy="921329"/>
          </a:xfrm>
          <a:prstGeom prst="line">
            <a:avLst/>
          </a:prstGeom>
          <a:ln w="57150">
            <a:solidFill>
              <a:srgbClr val="252259"/>
            </a:solidFill>
          </a:ln>
        </p:spPr>
        <p:style>
          <a:lnRef idx="1">
            <a:schemeClr val="accent1"/>
          </a:lnRef>
          <a:fillRef idx="0">
            <a:schemeClr val="accent1"/>
          </a:fillRef>
          <a:effectRef idx="0">
            <a:schemeClr val="accent1"/>
          </a:effectRef>
          <a:fontRef idx="minor">
            <a:schemeClr val="tx1"/>
          </a:fontRef>
        </p:style>
      </p:cxnSp>
      <p:sp>
        <p:nvSpPr>
          <p:cNvPr id="2068" name="Oval 2067">
            <a:extLst>
              <a:ext uri="{FF2B5EF4-FFF2-40B4-BE49-F238E27FC236}">
                <a16:creationId xmlns:a16="http://schemas.microsoft.com/office/drawing/2014/main" id="{74395FAB-05D2-45D3-A5E0-CB06BD98A01A}"/>
              </a:ext>
            </a:extLst>
          </p:cNvPr>
          <p:cNvSpPr/>
          <p:nvPr/>
        </p:nvSpPr>
        <p:spPr>
          <a:xfrm>
            <a:off x="9479233" y="5823880"/>
            <a:ext cx="179953" cy="179953"/>
          </a:xfrm>
          <a:prstGeom prst="ellipse">
            <a:avLst/>
          </a:prstGeom>
          <a:solidFill>
            <a:schemeClr val="bg1"/>
          </a:solidFill>
          <a:ln w="38100">
            <a:solidFill>
              <a:srgbClr val="2522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69" name="Straight Connector 2068">
            <a:extLst>
              <a:ext uri="{FF2B5EF4-FFF2-40B4-BE49-F238E27FC236}">
                <a16:creationId xmlns:a16="http://schemas.microsoft.com/office/drawing/2014/main" id="{D6930DC4-306B-7D53-5EB6-57EC173FFD7D}"/>
              </a:ext>
            </a:extLst>
          </p:cNvPr>
          <p:cNvCxnSpPr>
            <a:cxnSpLocks/>
            <a:stCxn id="27" idx="4"/>
            <a:endCxn id="2068" idx="0"/>
          </p:cNvCxnSpPr>
          <p:nvPr/>
        </p:nvCxnSpPr>
        <p:spPr>
          <a:xfrm>
            <a:off x="9569210" y="3699833"/>
            <a:ext cx="0" cy="2124047"/>
          </a:xfrm>
          <a:prstGeom prst="line">
            <a:avLst/>
          </a:prstGeom>
          <a:ln w="57150">
            <a:solidFill>
              <a:srgbClr val="252259"/>
            </a:solidFill>
          </a:ln>
        </p:spPr>
        <p:style>
          <a:lnRef idx="1">
            <a:schemeClr val="accent1"/>
          </a:lnRef>
          <a:fillRef idx="0">
            <a:schemeClr val="accent1"/>
          </a:fillRef>
          <a:effectRef idx="0">
            <a:schemeClr val="accent1"/>
          </a:effectRef>
          <a:fontRef idx="minor">
            <a:schemeClr val="tx1"/>
          </a:fontRef>
        </p:style>
      </p:cxnSp>
      <p:cxnSp>
        <p:nvCxnSpPr>
          <p:cNvPr id="2072" name="Straight Connector 2071">
            <a:extLst>
              <a:ext uri="{FF2B5EF4-FFF2-40B4-BE49-F238E27FC236}">
                <a16:creationId xmlns:a16="http://schemas.microsoft.com/office/drawing/2014/main" id="{6F7F74E4-D9F4-BD09-531B-2E40630006B1}"/>
              </a:ext>
            </a:extLst>
          </p:cNvPr>
          <p:cNvCxnSpPr>
            <a:cxnSpLocks/>
            <a:stCxn id="29" idx="4"/>
            <a:endCxn id="2073" idx="0"/>
          </p:cNvCxnSpPr>
          <p:nvPr/>
        </p:nvCxnSpPr>
        <p:spPr>
          <a:xfrm>
            <a:off x="7040663" y="4321720"/>
            <a:ext cx="0" cy="149729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73" name="Oval 2072">
            <a:extLst>
              <a:ext uri="{FF2B5EF4-FFF2-40B4-BE49-F238E27FC236}">
                <a16:creationId xmlns:a16="http://schemas.microsoft.com/office/drawing/2014/main" id="{FCFE0C6D-351F-5FD7-9FFC-41A3B695CF39}"/>
              </a:ext>
            </a:extLst>
          </p:cNvPr>
          <p:cNvSpPr/>
          <p:nvPr/>
        </p:nvSpPr>
        <p:spPr>
          <a:xfrm>
            <a:off x="6950686" y="5819010"/>
            <a:ext cx="179953" cy="179953"/>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077" name="Rectangle 2076">
            <a:extLst>
              <a:ext uri="{FF2B5EF4-FFF2-40B4-BE49-F238E27FC236}">
                <a16:creationId xmlns:a16="http://schemas.microsoft.com/office/drawing/2014/main" id="{6204B826-AD88-E94A-7374-9D6C884884DF}"/>
              </a:ext>
            </a:extLst>
          </p:cNvPr>
          <p:cNvSpPr/>
          <p:nvPr/>
        </p:nvSpPr>
        <p:spPr>
          <a:xfrm>
            <a:off x="54044" y="1341312"/>
            <a:ext cx="3018408" cy="199497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Minimization of failure or costly modifications in later development stages</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1400" b="1" i="0" u="none" strike="noStrike" kern="1200" cap="none" spc="0" normalizeH="0" baseline="0" noProof="0">
              <a:ln>
                <a:noFill/>
              </a:ln>
              <a:solidFill>
                <a:srgbClr val="FFFFFF"/>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The early detection and correction of wrong or missing requirements is much cheaper than the correction of errors and rework caused by missing or wrong requirements in later development stages or even after deployment of a system.</a:t>
            </a:r>
          </a:p>
        </p:txBody>
      </p:sp>
      <p:sp>
        <p:nvSpPr>
          <p:cNvPr id="2079" name="Rectangle 2078">
            <a:extLst>
              <a:ext uri="{FF2B5EF4-FFF2-40B4-BE49-F238E27FC236}">
                <a16:creationId xmlns:a16="http://schemas.microsoft.com/office/drawing/2014/main" id="{12B2E0D9-F895-5A91-1DD9-19C69723B4AB}"/>
              </a:ext>
            </a:extLst>
          </p:cNvPr>
          <p:cNvSpPr/>
          <p:nvPr/>
        </p:nvSpPr>
        <p:spPr>
          <a:xfrm>
            <a:off x="3537209" y="1361186"/>
            <a:ext cx="2423467"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Eases the intellectual complexity</a:t>
            </a:r>
          </a:p>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en-US" sz="500" b="1" i="0" u="none" strike="noStrike" kern="1200" cap="none" spc="0" normalizeH="0" baseline="0" noProof="0">
              <a:ln>
                <a:noFill/>
              </a:ln>
              <a:solidFill>
                <a:srgbClr val="FFFFFF"/>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involved in understanding the problem that a system is supposed to solve and reflecting on potential solutions.</a:t>
            </a:r>
            <a:endParaRPr kumimoji="0" lang="en-US" sz="1600" b="0" i="0" u="none" strike="noStrike" kern="1200" cap="none" spc="0" normalizeH="0" baseline="0" noProof="0">
              <a:ln>
                <a:noFill/>
              </a:ln>
              <a:solidFill>
                <a:srgbClr val="252259"/>
              </a:solidFill>
              <a:effectLst/>
              <a:uLnTx/>
              <a:uFillTx/>
              <a:latin typeface="Söhne"/>
              <a:ea typeface="+mn-ea"/>
              <a:cs typeface="+mn-cs"/>
            </a:endParaRPr>
          </a:p>
        </p:txBody>
      </p:sp>
      <p:sp>
        <p:nvSpPr>
          <p:cNvPr id="2080" name="Rectangle 2079">
            <a:extLst>
              <a:ext uri="{FF2B5EF4-FFF2-40B4-BE49-F238E27FC236}">
                <a16:creationId xmlns:a16="http://schemas.microsoft.com/office/drawing/2014/main" id="{12B5A773-2244-4AF8-0528-CE2C0FDB4698}"/>
              </a:ext>
            </a:extLst>
          </p:cNvPr>
          <p:cNvSpPr/>
          <p:nvPr/>
        </p:nvSpPr>
        <p:spPr>
          <a:xfrm>
            <a:off x="6120779" y="779797"/>
            <a:ext cx="2546696"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Estimation </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RE provides a proper basis for estimating development effort and cost.</a:t>
            </a:r>
          </a:p>
        </p:txBody>
      </p:sp>
      <p:sp>
        <p:nvSpPr>
          <p:cNvPr id="2081" name="Rectangle 2080">
            <a:extLst>
              <a:ext uri="{FF2B5EF4-FFF2-40B4-BE49-F238E27FC236}">
                <a16:creationId xmlns:a16="http://schemas.microsoft.com/office/drawing/2014/main" id="{C72673D8-D687-494C-B32C-7FBCD73172A0}"/>
              </a:ext>
            </a:extLst>
          </p:cNvPr>
          <p:cNvSpPr/>
          <p:nvPr/>
        </p:nvSpPr>
        <p:spPr>
          <a:xfrm>
            <a:off x="8867854" y="549430"/>
            <a:ext cx="2411372"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Testing</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RE is a prerequisite for testing the system properly.</a:t>
            </a:r>
          </a:p>
        </p:txBody>
      </p:sp>
      <p:sp>
        <p:nvSpPr>
          <p:cNvPr id="2082" name="Rectangle 2081">
            <a:extLst>
              <a:ext uri="{FF2B5EF4-FFF2-40B4-BE49-F238E27FC236}">
                <a16:creationId xmlns:a16="http://schemas.microsoft.com/office/drawing/2014/main" id="{0124DC5A-300A-F244-A673-2C4BBD67F5A4}"/>
              </a:ext>
            </a:extLst>
          </p:cNvPr>
          <p:cNvSpPr/>
          <p:nvPr/>
        </p:nvSpPr>
        <p:spPr>
          <a:xfrm>
            <a:off x="2079498"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01</a:t>
            </a:r>
          </a:p>
        </p:txBody>
      </p:sp>
      <p:sp>
        <p:nvSpPr>
          <p:cNvPr id="2083" name="Rectangle 2082">
            <a:extLst>
              <a:ext uri="{FF2B5EF4-FFF2-40B4-BE49-F238E27FC236}">
                <a16:creationId xmlns:a16="http://schemas.microsoft.com/office/drawing/2014/main" id="{BFBFAD8D-CD84-35FF-1AB8-679F387F0BB4}"/>
              </a:ext>
            </a:extLst>
          </p:cNvPr>
          <p:cNvSpPr/>
          <p:nvPr/>
        </p:nvSpPr>
        <p:spPr>
          <a:xfrm>
            <a:off x="4588432"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02</a:t>
            </a:r>
          </a:p>
        </p:txBody>
      </p:sp>
      <p:sp>
        <p:nvSpPr>
          <p:cNvPr id="2084" name="Rectangle 2083">
            <a:extLst>
              <a:ext uri="{FF2B5EF4-FFF2-40B4-BE49-F238E27FC236}">
                <a16:creationId xmlns:a16="http://schemas.microsoft.com/office/drawing/2014/main" id="{BB423FDD-C7F7-2496-80CF-5BB263F8B4C1}"/>
              </a:ext>
            </a:extLst>
          </p:cNvPr>
          <p:cNvSpPr/>
          <p:nvPr/>
        </p:nvSpPr>
        <p:spPr>
          <a:xfrm>
            <a:off x="7097367"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03</a:t>
            </a:r>
          </a:p>
        </p:txBody>
      </p:sp>
      <p:sp>
        <p:nvSpPr>
          <p:cNvPr id="2085" name="Rectangle 2084">
            <a:extLst>
              <a:ext uri="{FF2B5EF4-FFF2-40B4-BE49-F238E27FC236}">
                <a16:creationId xmlns:a16="http://schemas.microsoft.com/office/drawing/2014/main" id="{B5A9C841-78AB-FBC1-22D5-FAED011FCB3C}"/>
              </a:ext>
            </a:extLst>
          </p:cNvPr>
          <p:cNvSpPr/>
          <p:nvPr/>
        </p:nvSpPr>
        <p:spPr>
          <a:xfrm>
            <a:off x="9606301"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04</a:t>
            </a:r>
          </a:p>
        </p:txBody>
      </p:sp>
      <p:sp>
        <p:nvSpPr>
          <p:cNvPr id="2" name="Slide Number Placeholder 1">
            <a:extLst>
              <a:ext uri="{FF2B5EF4-FFF2-40B4-BE49-F238E27FC236}">
                <a16:creationId xmlns:a16="http://schemas.microsoft.com/office/drawing/2014/main" id="{9C2896DA-F427-D013-DB28-2618C93C1DE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8732121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77"/>
                                        </p:tgtEl>
                                        <p:attrNameLst>
                                          <p:attrName>style.visibility</p:attrName>
                                        </p:attrNameLst>
                                      </p:cBhvr>
                                      <p:to>
                                        <p:strVal val="visible"/>
                                      </p:to>
                                    </p:set>
                                    <p:animEffect transition="in" filter="fade">
                                      <p:cBhvr>
                                        <p:cTn id="7" dur="1000"/>
                                        <p:tgtEl>
                                          <p:spTgt spid="20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82"/>
                                        </p:tgtEl>
                                        <p:attrNameLst>
                                          <p:attrName>style.visibility</p:attrName>
                                        </p:attrNameLst>
                                      </p:cBhvr>
                                      <p:to>
                                        <p:strVal val="visible"/>
                                      </p:to>
                                    </p:set>
                                    <p:animEffect transition="in" filter="fade">
                                      <p:cBhvr>
                                        <p:cTn id="10" dur="1000"/>
                                        <p:tgtEl>
                                          <p:spTgt spid="208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60"/>
                                        </p:tgtEl>
                                        <p:attrNameLst>
                                          <p:attrName>style.visibility</p:attrName>
                                        </p:attrNameLst>
                                      </p:cBhvr>
                                      <p:to>
                                        <p:strVal val="visible"/>
                                      </p:to>
                                    </p:set>
                                    <p:animEffect transition="in" filter="fade">
                                      <p:cBhvr>
                                        <p:cTn id="13" dur="1000"/>
                                        <p:tgtEl>
                                          <p:spTgt spid="206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2056"/>
                                        </p:tgtEl>
                                        <p:attrNameLst>
                                          <p:attrName>style.visibility</p:attrName>
                                        </p:attrNameLst>
                                      </p:cBhvr>
                                      <p:to>
                                        <p:strVal val="visible"/>
                                      </p:to>
                                    </p:set>
                                    <p:animEffect transition="in" filter="fade">
                                      <p:cBhvr>
                                        <p:cTn id="25" dur="1000"/>
                                        <p:tgtEl>
                                          <p:spTgt spid="2056"/>
                                        </p:tgtEl>
                                      </p:cBhvr>
                                    </p:animEffect>
                                  </p:childTnLst>
                                </p:cTn>
                              </p:par>
                              <p:par>
                                <p:cTn id="26" presetID="18" presetClass="entr" presetSubtype="6" fill="hold" nodeType="withEffect">
                                  <p:stCondLst>
                                    <p:cond delay="0"/>
                                  </p:stCondLst>
                                  <p:childTnLst>
                                    <p:set>
                                      <p:cBhvr>
                                        <p:cTn id="27" dur="1" fill="hold">
                                          <p:stCondLst>
                                            <p:cond delay="0"/>
                                          </p:stCondLst>
                                        </p:cTn>
                                        <p:tgtEl>
                                          <p:spTgt spid="2052"/>
                                        </p:tgtEl>
                                        <p:attrNameLst>
                                          <p:attrName>style.visibility</p:attrName>
                                        </p:attrNameLst>
                                      </p:cBhvr>
                                      <p:to>
                                        <p:strVal val="visible"/>
                                      </p:to>
                                    </p:set>
                                    <p:animEffect transition="in" filter="strips(downRight)">
                                      <p:cBhvr>
                                        <p:cTn id="28" dur="1000"/>
                                        <p:tgtEl>
                                          <p:spTgt spid="205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079"/>
                                        </p:tgtEl>
                                        <p:attrNameLst>
                                          <p:attrName>style.visibility</p:attrName>
                                        </p:attrNameLst>
                                      </p:cBhvr>
                                      <p:to>
                                        <p:strVal val="visible"/>
                                      </p:to>
                                    </p:set>
                                    <p:animEffect transition="in" filter="fade">
                                      <p:cBhvr>
                                        <p:cTn id="33" dur="500"/>
                                        <p:tgtEl>
                                          <p:spTgt spid="207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83"/>
                                        </p:tgtEl>
                                        <p:attrNameLst>
                                          <p:attrName>style.visibility</p:attrName>
                                        </p:attrNameLst>
                                      </p:cBhvr>
                                      <p:to>
                                        <p:strVal val="visible"/>
                                      </p:to>
                                    </p:set>
                                    <p:animEffect transition="in" filter="fade">
                                      <p:cBhvr>
                                        <p:cTn id="36" dur="500"/>
                                        <p:tgtEl>
                                          <p:spTgt spid="208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061"/>
                                        </p:tgtEl>
                                        <p:attrNameLst>
                                          <p:attrName>style.visibility</p:attrName>
                                        </p:attrNameLst>
                                      </p:cBhvr>
                                      <p:to>
                                        <p:strVal val="visible"/>
                                      </p:to>
                                    </p:set>
                                    <p:animEffect transition="in" filter="fade">
                                      <p:cBhvr>
                                        <p:cTn id="39" dur="500"/>
                                        <p:tgtEl>
                                          <p:spTgt spid="2061"/>
                                        </p:tgtEl>
                                      </p:cBhvr>
                                    </p:animEffect>
                                  </p:childTnLst>
                                </p:cTn>
                              </p:par>
                              <p:par>
                                <p:cTn id="40" presetID="10" presetClass="entr" presetSubtype="0" fill="hold" nodeType="withEffect">
                                  <p:stCondLst>
                                    <p:cond delay="0"/>
                                  </p:stCondLst>
                                  <p:childTnLst>
                                    <p:set>
                                      <p:cBhvr>
                                        <p:cTn id="41" dur="1" fill="hold">
                                          <p:stCondLst>
                                            <p:cond delay="0"/>
                                          </p:stCondLst>
                                        </p:cTn>
                                        <p:tgtEl>
                                          <p:spTgt spid="2062"/>
                                        </p:tgtEl>
                                        <p:attrNameLst>
                                          <p:attrName>style.visibility</p:attrName>
                                        </p:attrNameLst>
                                      </p:cBhvr>
                                      <p:to>
                                        <p:strVal val="visible"/>
                                      </p:to>
                                    </p:set>
                                    <p:animEffect transition="in" filter="fade">
                                      <p:cBhvr>
                                        <p:cTn id="42" dur="500"/>
                                        <p:tgtEl>
                                          <p:spTgt spid="206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par>
                                <p:cTn id="46" presetID="10"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080"/>
                                        </p:tgtEl>
                                        <p:attrNameLst>
                                          <p:attrName>style.visibility</p:attrName>
                                        </p:attrNameLst>
                                      </p:cBhvr>
                                      <p:to>
                                        <p:strVal val="visible"/>
                                      </p:to>
                                    </p:set>
                                    <p:animEffect transition="in" filter="fade">
                                      <p:cBhvr>
                                        <p:cTn id="56" dur="500"/>
                                        <p:tgtEl>
                                          <p:spTgt spid="208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084"/>
                                        </p:tgtEl>
                                        <p:attrNameLst>
                                          <p:attrName>style.visibility</p:attrName>
                                        </p:attrNameLst>
                                      </p:cBhvr>
                                      <p:to>
                                        <p:strVal val="visible"/>
                                      </p:to>
                                    </p:set>
                                    <p:animEffect transition="in" filter="fade">
                                      <p:cBhvr>
                                        <p:cTn id="59" dur="500"/>
                                        <p:tgtEl>
                                          <p:spTgt spid="208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073"/>
                                        </p:tgtEl>
                                        <p:attrNameLst>
                                          <p:attrName>style.visibility</p:attrName>
                                        </p:attrNameLst>
                                      </p:cBhvr>
                                      <p:to>
                                        <p:strVal val="visible"/>
                                      </p:to>
                                    </p:set>
                                    <p:animEffect transition="in" filter="fade">
                                      <p:cBhvr>
                                        <p:cTn id="62" dur="500"/>
                                        <p:tgtEl>
                                          <p:spTgt spid="2073"/>
                                        </p:tgtEl>
                                      </p:cBhvr>
                                    </p:animEffect>
                                  </p:childTnLst>
                                </p:cTn>
                              </p:par>
                              <p:par>
                                <p:cTn id="63" presetID="10" presetClass="entr" presetSubtype="0" fill="hold" nodeType="withEffect">
                                  <p:stCondLst>
                                    <p:cond delay="0"/>
                                  </p:stCondLst>
                                  <p:childTnLst>
                                    <p:set>
                                      <p:cBhvr>
                                        <p:cTn id="64" dur="1" fill="hold">
                                          <p:stCondLst>
                                            <p:cond delay="0"/>
                                          </p:stCondLst>
                                        </p:cTn>
                                        <p:tgtEl>
                                          <p:spTgt spid="2072"/>
                                        </p:tgtEl>
                                        <p:attrNameLst>
                                          <p:attrName>style.visibility</p:attrName>
                                        </p:attrNameLst>
                                      </p:cBhvr>
                                      <p:to>
                                        <p:strVal val="visible"/>
                                      </p:to>
                                    </p:set>
                                    <p:animEffect transition="in" filter="fade">
                                      <p:cBhvr>
                                        <p:cTn id="65" dur="500"/>
                                        <p:tgtEl>
                                          <p:spTgt spid="207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081"/>
                                        </p:tgtEl>
                                        <p:attrNameLst>
                                          <p:attrName>style.visibility</p:attrName>
                                        </p:attrNameLst>
                                      </p:cBhvr>
                                      <p:to>
                                        <p:strVal val="visible"/>
                                      </p:to>
                                    </p:set>
                                    <p:animEffect transition="in" filter="fade">
                                      <p:cBhvr>
                                        <p:cTn id="79" dur="500"/>
                                        <p:tgtEl>
                                          <p:spTgt spid="208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085"/>
                                        </p:tgtEl>
                                        <p:attrNameLst>
                                          <p:attrName>style.visibility</p:attrName>
                                        </p:attrNameLst>
                                      </p:cBhvr>
                                      <p:to>
                                        <p:strVal val="visible"/>
                                      </p:to>
                                    </p:set>
                                    <p:animEffect transition="in" filter="fade">
                                      <p:cBhvr>
                                        <p:cTn id="82" dur="500"/>
                                        <p:tgtEl>
                                          <p:spTgt spid="208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068"/>
                                        </p:tgtEl>
                                        <p:attrNameLst>
                                          <p:attrName>style.visibility</p:attrName>
                                        </p:attrNameLst>
                                      </p:cBhvr>
                                      <p:to>
                                        <p:strVal val="visible"/>
                                      </p:to>
                                    </p:set>
                                    <p:animEffect transition="in" filter="fade">
                                      <p:cBhvr>
                                        <p:cTn id="85" dur="500"/>
                                        <p:tgtEl>
                                          <p:spTgt spid="2068"/>
                                        </p:tgtEl>
                                      </p:cBhvr>
                                    </p:animEffect>
                                  </p:childTnLst>
                                </p:cTn>
                              </p:par>
                              <p:par>
                                <p:cTn id="86" presetID="10" presetClass="entr" presetSubtype="0" fill="hold" nodeType="withEffect">
                                  <p:stCondLst>
                                    <p:cond delay="0"/>
                                  </p:stCondLst>
                                  <p:childTnLst>
                                    <p:set>
                                      <p:cBhvr>
                                        <p:cTn id="87" dur="1" fill="hold">
                                          <p:stCondLst>
                                            <p:cond delay="0"/>
                                          </p:stCondLst>
                                        </p:cTn>
                                        <p:tgtEl>
                                          <p:spTgt spid="2069"/>
                                        </p:tgtEl>
                                        <p:attrNameLst>
                                          <p:attrName>style.visibility</p:attrName>
                                        </p:attrNameLst>
                                      </p:cBhvr>
                                      <p:to>
                                        <p:strVal val="visible"/>
                                      </p:to>
                                    </p:set>
                                    <p:animEffect transition="in" filter="fade">
                                      <p:cBhvr>
                                        <p:cTn id="88" dur="500"/>
                                        <p:tgtEl>
                                          <p:spTgt spid="206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par>
                                <p:cTn id="92" presetID="10" presetClass="entr" presetSubtype="0" fill="hold" nodeType="with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0" grpId="0" animBg="1"/>
      <p:bldP spid="25" grpId="0" animBg="1"/>
      <p:bldP spid="26" grpId="0" animBg="1"/>
      <p:bldP spid="3" grpId="0" animBg="1"/>
      <p:bldP spid="24" grpId="0" animBg="1"/>
      <p:bldP spid="2060" grpId="0" animBg="1"/>
      <p:bldP spid="2061" grpId="0" animBg="1"/>
      <p:bldP spid="2068" grpId="0" animBg="1"/>
      <p:bldP spid="2073" grpId="0" animBg="1"/>
      <p:bldP spid="2077" grpId="0"/>
      <p:bldP spid="2079" grpId="0"/>
      <p:bldP spid="2080" grpId="0"/>
      <p:bldP spid="2081" grpId="0"/>
      <p:bldP spid="2082" grpId="0"/>
      <p:bldP spid="2083" grpId="0"/>
      <p:bldP spid="2084" grpId="0"/>
      <p:bldP spid="208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ircle: Hollow 26">
            <a:extLst>
              <a:ext uri="{FF2B5EF4-FFF2-40B4-BE49-F238E27FC236}">
                <a16:creationId xmlns:a16="http://schemas.microsoft.com/office/drawing/2014/main" id="{E6FF789F-0FCA-BAB9-7361-5E757F8A752F}"/>
              </a:ext>
            </a:extLst>
          </p:cNvPr>
          <p:cNvSpPr/>
          <p:nvPr/>
        </p:nvSpPr>
        <p:spPr>
          <a:xfrm>
            <a:off x="8489491" y="1540396"/>
            <a:ext cx="2159438" cy="2159438"/>
          </a:xfrm>
          <a:prstGeom prst="donut">
            <a:avLst>
              <a:gd name="adj" fmla="val 10481"/>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29" name="Circle: Hollow 28">
            <a:extLst>
              <a:ext uri="{FF2B5EF4-FFF2-40B4-BE49-F238E27FC236}">
                <a16:creationId xmlns:a16="http://schemas.microsoft.com/office/drawing/2014/main" id="{3F9BF5C7-346D-6CE4-7FB9-458EB894A166}"/>
              </a:ext>
            </a:extLst>
          </p:cNvPr>
          <p:cNvSpPr/>
          <p:nvPr/>
        </p:nvSpPr>
        <p:spPr>
          <a:xfrm>
            <a:off x="5960944" y="2162282"/>
            <a:ext cx="2159438" cy="2159438"/>
          </a:xfrm>
          <a:prstGeom prst="donut">
            <a:avLst>
              <a:gd name="adj" fmla="val 10481"/>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30" name="Arrow: Down 29">
            <a:extLst>
              <a:ext uri="{FF2B5EF4-FFF2-40B4-BE49-F238E27FC236}">
                <a16:creationId xmlns:a16="http://schemas.microsoft.com/office/drawing/2014/main" id="{D61CEF6B-8403-D9A1-632D-8AADB658F1C9}"/>
              </a:ext>
            </a:extLst>
          </p:cNvPr>
          <p:cNvSpPr/>
          <p:nvPr/>
        </p:nvSpPr>
        <p:spPr>
          <a:xfrm rot="14850395">
            <a:off x="8064731" y="2518834"/>
            <a:ext cx="633554" cy="796151"/>
          </a:xfrm>
          <a:prstGeom prst="downArrow">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5" name="Circle: Hollow 24">
            <a:extLst>
              <a:ext uri="{FF2B5EF4-FFF2-40B4-BE49-F238E27FC236}">
                <a16:creationId xmlns:a16="http://schemas.microsoft.com/office/drawing/2014/main" id="{B5FFA9C2-2603-0CBA-B83D-15A5A5DD9922}"/>
              </a:ext>
            </a:extLst>
          </p:cNvPr>
          <p:cNvSpPr/>
          <p:nvPr/>
        </p:nvSpPr>
        <p:spPr>
          <a:xfrm>
            <a:off x="3432397" y="2759893"/>
            <a:ext cx="2159438" cy="2159438"/>
          </a:xfrm>
          <a:prstGeom prst="donut">
            <a:avLst>
              <a:gd name="adj" fmla="val 10481"/>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sp>
        <p:nvSpPr>
          <p:cNvPr id="26" name="Arrow: Down 25">
            <a:extLst>
              <a:ext uri="{FF2B5EF4-FFF2-40B4-BE49-F238E27FC236}">
                <a16:creationId xmlns:a16="http://schemas.microsoft.com/office/drawing/2014/main" id="{C3D0B876-087C-86F3-EC9E-DC6D76A21CB6}"/>
              </a:ext>
            </a:extLst>
          </p:cNvPr>
          <p:cNvSpPr/>
          <p:nvPr/>
        </p:nvSpPr>
        <p:spPr>
          <a:xfrm rot="14850395">
            <a:off x="5536184" y="3116445"/>
            <a:ext cx="633554" cy="796151"/>
          </a:xfrm>
          <a:prstGeom prst="downArrow">
            <a:avLst/>
          </a:prstGeom>
          <a:solidFill>
            <a:srgbClr val="2522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5" name="Titel 4">
            <a:extLst>
              <a:ext uri="{FF2B5EF4-FFF2-40B4-BE49-F238E27FC236}">
                <a16:creationId xmlns:a16="http://schemas.microsoft.com/office/drawing/2014/main" id="{C5A45B23-BC24-44B6-9551-35C38BD771D1}"/>
              </a:ext>
            </a:extLst>
          </p:cNvPr>
          <p:cNvSpPr>
            <a:spLocks noGrp="1"/>
          </p:cNvSpPr>
          <p:nvPr>
            <p:ph type="title"/>
          </p:nvPr>
        </p:nvSpPr>
        <p:spPr>
          <a:xfrm>
            <a:off x="192642" y="302839"/>
            <a:ext cx="10798387" cy="935860"/>
          </a:xfrm>
        </p:spPr>
        <p:txBody>
          <a:bodyPr/>
          <a:lstStyle/>
          <a:p>
            <a:r>
              <a:rPr lang="nl-NL" u="sng"/>
              <a:t>Symptoms of inadequate RE</a:t>
            </a:r>
            <a:endParaRPr lang="en-GB" u="sng"/>
          </a:p>
        </p:txBody>
      </p:sp>
      <p:sp>
        <p:nvSpPr>
          <p:cNvPr id="3" name="Circle: Hollow 2">
            <a:extLst>
              <a:ext uri="{FF2B5EF4-FFF2-40B4-BE49-F238E27FC236}">
                <a16:creationId xmlns:a16="http://schemas.microsoft.com/office/drawing/2014/main" id="{57B7975C-CD9D-DD37-A703-817E1FBE037F}"/>
              </a:ext>
            </a:extLst>
          </p:cNvPr>
          <p:cNvSpPr/>
          <p:nvPr/>
        </p:nvSpPr>
        <p:spPr>
          <a:xfrm>
            <a:off x="903851" y="3381779"/>
            <a:ext cx="2159438" cy="2159438"/>
          </a:xfrm>
          <a:prstGeom prst="donut">
            <a:avLst>
              <a:gd name="adj" fmla="val 10481"/>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252259"/>
              </a:solidFill>
              <a:effectLst/>
              <a:uLnTx/>
              <a:uFillTx/>
              <a:latin typeface="Arial"/>
              <a:ea typeface="+mn-ea"/>
              <a:cs typeface="+mn-cs"/>
            </a:endParaRPr>
          </a:p>
        </p:txBody>
      </p:sp>
      <p:pic>
        <p:nvPicPr>
          <p:cNvPr id="17" name="Graphic 16" descr="Test Dummy outline">
            <a:extLst>
              <a:ext uri="{FF2B5EF4-FFF2-40B4-BE49-F238E27FC236}">
                <a16:creationId xmlns:a16="http://schemas.microsoft.com/office/drawing/2014/main" id="{7B32B643-06EA-5138-94ED-BFDE60998C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47559" y="1977698"/>
            <a:ext cx="1171577" cy="1171577"/>
          </a:xfrm>
          <a:prstGeom prst="rect">
            <a:avLst/>
          </a:prstGeom>
        </p:spPr>
      </p:pic>
      <p:pic>
        <p:nvPicPr>
          <p:cNvPr id="19" name="Graphic 18" descr="Abacus outline">
            <a:extLst>
              <a:ext uri="{FF2B5EF4-FFF2-40B4-BE49-F238E27FC236}">
                <a16:creationId xmlns:a16="http://schemas.microsoft.com/office/drawing/2014/main" id="{798F6E24-6BCC-FED7-A391-D29D72F8D8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874" y="2640454"/>
            <a:ext cx="1171577" cy="1171577"/>
          </a:xfrm>
          <a:prstGeom prst="rect">
            <a:avLst/>
          </a:prstGeom>
        </p:spPr>
      </p:pic>
      <p:pic>
        <p:nvPicPr>
          <p:cNvPr id="21" name="Graphic 20" descr="Lightbulb and gear outline">
            <a:extLst>
              <a:ext uri="{FF2B5EF4-FFF2-40B4-BE49-F238E27FC236}">
                <a16:creationId xmlns:a16="http://schemas.microsoft.com/office/drawing/2014/main" id="{33B720A6-F527-3CF2-DA3E-B8038D9F34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26328" y="3254159"/>
            <a:ext cx="1171577" cy="1171577"/>
          </a:xfrm>
          <a:prstGeom prst="rect">
            <a:avLst/>
          </a:prstGeom>
        </p:spPr>
      </p:pic>
      <p:pic>
        <p:nvPicPr>
          <p:cNvPr id="23" name="Graphic 22" descr="Irritant outline">
            <a:extLst>
              <a:ext uri="{FF2B5EF4-FFF2-40B4-BE49-F238E27FC236}">
                <a16:creationId xmlns:a16="http://schemas.microsoft.com/office/drawing/2014/main" id="{ECD32728-8F01-5968-BB99-ADC310EC29D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97781" y="3779583"/>
            <a:ext cx="1171577" cy="1171577"/>
          </a:xfrm>
          <a:prstGeom prst="rect">
            <a:avLst/>
          </a:prstGeom>
        </p:spPr>
      </p:pic>
      <p:sp>
        <p:nvSpPr>
          <p:cNvPr id="24" name="Arrow: Down 23">
            <a:extLst>
              <a:ext uri="{FF2B5EF4-FFF2-40B4-BE49-F238E27FC236}">
                <a16:creationId xmlns:a16="http://schemas.microsoft.com/office/drawing/2014/main" id="{DDC83588-A3CF-8A36-EE69-4FD7965E93F9}"/>
              </a:ext>
            </a:extLst>
          </p:cNvPr>
          <p:cNvSpPr/>
          <p:nvPr/>
        </p:nvSpPr>
        <p:spPr>
          <a:xfrm rot="14850395">
            <a:off x="3007638" y="3738331"/>
            <a:ext cx="633554" cy="796151"/>
          </a:xfrm>
          <a:prstGeom prst="downArrow">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52" name="Straight Connector 2051">
            <a:extLst>
              <a:ext uri="{FF2B5EF4-FFF2-40B4-BE49-F238E27FC236}">
                <a16:creationId xmlns:a16="http://schemas.microsoft.com/office/drawing/2014/main" id="{DF9DC776-D77B-ECAD-4576-4DE78B15E222}"/>
              </a:ext>
            </a:extLst>
          </p:cNvPr>
          <p:cNvCxnSpPr>
            <a:cxnSpLocks/>
          </p:cNvCxnSpPr>
          <p:nvPr/>
        </p:nvCxnSpPr>
        <p:spPr>
          <a:xfrm flipV="1">
            <a:off x="2064602" y="5902205"/>
            <a:ext cx="8584326" cy="2521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56" name="Straight Connector 2055">
            <a:extLst>
              <a:ext uri="{FF2B5EF4-FFF2-40B4-BE49-F238E27FC236}">
                <a16:creationId xmlns:a16="http://schemas.microsoft.com/office/drawing/2014/main" id="{E3F9A1CA-118D-BB16-80B1-E3291FAB988A}"/>
              </a:ext>
            </a:extLst>
          </p:cNvPr>
          <p:cNvCxnSpPr>
            <a:cxnSpLocks/>
            <a:stCxn id="3" idx="4"/>
            <a:endCxn id="2060" idx="0"/>
          </p:cNvCxnSpPr>
          <p:nvPr/>
        </p:nvCxnSpPr>
        <p:spPr>
          <a:xfrm>
            <a:off x="1983570" y="5541218"/>
            <a:ext cx="0" cy="282663"/>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60" name="Oval 2059">
            <a:extLst>
              <a:ext uri="{FF2B5EF4-FFF2-40B4-BE49-F238E27FC236}">
                <a16:creationId xmlns:a16="http://schemas.microsoft.com/office/drawing/2014/main" id="{6D4424A2-8A2A-D88C-DDDF-047188CAC8EF}"/>
              </a:ext>
            </a:extLst>
          </p:cNvPr>
          <p:cNvSpPr/>
          <p:nvPr/>
        </p:nvSpPr>
        <p:spPr>
          <a:xfrm>
            <a:off x="1893593" y="5823880"/>
            <a:ext cx="179953" cy="179953"/>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061" name="Oval 2060">
            <a:extLst>
              <a:ext uri="{FF2B5EF4-FFF2-40B4-BE49-F238E27FC236}">
                <a16:creationId xmlns:a16="http://schemas.microsoft.com/office/drawing/2014/main" id="{B1AC985B-2400-4631-423E-C1F7F565523C}"/>
              </a:ext>
            </a:extLst>
          </p:cNvPr>
          <p:cNvSpPr/>
          <p:nvPr/>
        </p:nvSpPr>
        <p:spPr>
          <a:xfrm>
            <a:off x="4422140" y="5840660"/>
            <a:ext cx="179953" cy="179953"/>
          </a:xfrm>
          <a:prstGeom prst="ellipse">
            <a:avLst/>
          </a:prstGeom>
          <a:solidFill>
            <a:schemeClr val="bg1"/>
          </a:solidFill>
          <a:ln w="38100">
            <a:solidFill>
              <a:srgbClr val="2522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62" name="Straight Connector 2061">
            <a:extLst>
              <a:ext uri="{FF2B5EF4-FFF2-40B4-BE49-F238E27FC236}">
                <a16:creationId xmlns:a16="http://schemas.microsoft.com/office/drawing/2014/main" id="{3E49D07C-DDA4-626D-E353-BBFF1555388F}"/>
              </a:ext>
            </a:extLst>
          </p:cNvPr>
          <p:cNvCxnSpPr>
            <a:cxnSpLocks/>
            <a:stCxn id="25" idx="4"/>
            <a:endCxn id="2061" idx="0"/>
          </p:cNvCxnSpPr>
          <p:nvPr/>
        </p:nvCxnSpPr>
        <p:spPr>
          <a:xfrm>
            <a:off x="4512116" y="4919331"/>
            <a:ext cx="0" cy="921329"/>
          </a:xfrm>
          <a:prstGeom prst="line">
            <a:avLst/>
          </a:prstGeom>
          <a:ln w="57150">
            <a:solidFill>
              <a:srgbClr val="252259"/>
            </a:solidFill>
          </a:ln>
        </p:spPr>
        <p:style>
          <a:lnRef idx="1">
            <a:schemeClr val="accent1"/>
          </a:lnRef>
          <a:fillRef idx="0">
            <a:schemeClr val="accent1"/>
          </a:fillRef>
          <a:effectRef idx="0">
            <a:schemeClr val="accent1"/>
          </a:effectRef>
          <a:fontRef idx="minor">
            <a:schemeClr val="tx1"/>
          </a:fontRef>
        </p:style>
      </p:cxnSp>
      <p:sp>
        <p:nvSpPr>
          <p:cNvPr id="2068" name="Oval 2067">
            <a:extLst>
              <a:ext uri="{FF2B5EF4-FFF2-40B4-BE49-F238E27FC236}">
                <a16:creationId xmlns:a16="http://schemas.microsoft.com/office/drawing/2014/main" id="{74395FAB-05D2-45D3-A5E0-CB06BD98A01A}"/>
              </a:ext>
            </a:extLst>
          </p:cNvPr>
          <p:cNvSpPr/>
          <p:nvPr/>
        </p:nvSpPr>
        <p:spPr>
          <a:xfrm>
            <a:off x="9479233" y="5823880"/>
            <a:ext cx="179953" cy="179953"/>
          </a:xfrm>
          <a:prstGeom prst="ellipse">
            <a:avLst/>
          </a:prstGeom>
          <a:solidFill>
            <a:schemeClr val="bg1"/>
          </a:solidFill>
          <a:ln w="38100">
            <a:solidFill>
              <a:srgbClr val="2522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cxnSp>
        <p:nvCxnSpPr>
          <p:cNvPr id="2069" name="Straight Connector 2068">
            <a:extLst>
              <a:ext uri="{FF2B5EF4-FFF2-40B4-BE49-F238E27FC236}">
                <a16:creationId xmlns:a16="http://schemas.microsoft.com/office/drawing/2014/main" id="{D6930DC4-306B-7D53-5EB6-57EC173FFD7D}"/>
              </a:ext>
            </a:extLst>
          </p:cNvPr>
          <p:cNvCxnSpPr>
            <a:cxnSpLocks/>
            <a:stCxn id="27" idx="4"/>
            <a:endCxn id="2068" idx="0"/>
          </p:cNvCxnSpPr>
          <p:nvPr/>
        </p:nvCxnSpPr>
        <p:spPr>
          <a:xfrm>
            <a:off x="9569210" y="3699833"/>
            <a:ext cx="0" cy="2124047"/>
          </a:xfrm>
          <a:prstGeom prst="line">
            <a:avLst/>
          </a:prstGeom>
          <a:ln w="57150">
            <a:solidFill>
              <a:srgbClr val="252259"/>
            </a:solidFill>
          </a:ln>
        </p:spPr>
        <p:style>
          <a:lnRef idx="1">
            <a:schemeClr val="accent1"/>
          </a:lnRef>
          <a:fillRef idx="0">
            <a:schemeClr val="accent1"/>
          </a:fillRef>
          <a:effectRef idx="0">
            <a:schemeClr val="accent1"/>
          </a:effectRef>
          <a:fontRef idx="minor">
            <a:schemeClr val="tx1"/>
          </a:fontRef>
        </p:style>
      </p:cxnSp>
      <p:cxnSp>
        <p:nvCxnSpPr>
          <p:cNvPr id="2072" name="Straight Connector 2071">
            <a:extLst>
              <a:ext uri="{FF2B5EF4-FFF2-40B4-BE49-F238E27FC236}">
                <a16:creationId xmlns:a16="http://schemas.microsoft.com/office/drawing/2014/main" id="{6F7F74E4-D9F4-BD09-531B-2E40630006B1}"/>
              </a:ext>
            </a:extLst>
          </p:cNvPr>
          <p:cNvCxnSpPr>
            <a:cxnSpLocks/>
            <a:stCxn id="29" idx="4"/>
            <a:endCxn id="2073" idx="0"/>
          </p:cNvCxnSpPr>
          <p:nvPr/>
        </p:nvCxnSpPr>
        <p:spPr>
          <a:xfrm>
            <a:off x="7040663" y="4321720"/>
            <a:ext cx="0" cy="149729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73" name="Oval 2072">
            <a:extLst>
              <a:ext uri="{FF2B5EF4-FFF2-40B4-BE49-F238E27FC236}">
                <a16:creationId xmlns:a16="http://schemas.microsoft.com/office/drawing/2014/main" id="{FCFE0C6D-351F-5FD7-9FFC-41A3B695CF39}"/>
              </a:ext>
            </a:extLst>
          </p:cNvPr>
          <p:cNvSpPr/>
          <p:nvPr/>
        </p:nvSpPr>
        <p:spPr>
          <a:xfrm>
            <a:off x="6950686" y="5819010"/>
            <a:ext cx="179953" cy="179953"/>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175" rtl="0" eaLnBrk="1" fontAlgn="auto" latinLnBrk="0" hangingPunct="1">
              <a:lnSpc>
                <a:spcPct val="100000"/>
              </a:lnSpc>
              <a:spcBef>
                <a:spcPts val="0"/>
              </a:spcBef>
              <a:spcAft>
                <a:spcPts val="0"/>
              </a:spcAft>
              <a:buClrTx/>
              <a:buSzTx/>
              <a:buFontTx/>
              <a:buNone/>
              <a:tabLst/>
              <a:defRPr/>
            </a:pPr>
            <a:endParaRPr kumimoji="0" lang="nl-NL" sz="2099" b="0" i="0" u="none" strike="noStrike" kern="1200" cap="none" spc="0" normalizeH="0" baseline="0" noProof="0">
              <a:ln>
                <a:noFill/>
              </a:ln>
              <a:solidFill>
                <a:srgbClr val="FFFFFF"/>
              </a:solidFill>
              <a:effectLst/>
              <a:uLnTx/>
              <a:uFillTx/>
              <a:latin typeface="Arial"/>
              <a:ea typeface="+mn-ea"/>
              <a:cs typeface="+mn-cs"/>
            </a:endParaRPr>
          </a:p>
        </p:txBody>
      </p:sp>
      <p:sp>
        <p:nvSpPr>
          <p:cNvPr id="2077" name="Rectangle 2076">
            <a:extLst>
              <a:ext uri="{FF2B5EF4-FFF2-40B4-BE49-F238E27FC236}">
                <a16:creationId xmlns:a16="http://schemas.microsoft.com/office/drawing/2014/main" id="{6204B826-AD88-E94A-7374-9D6C884884DF}"/>
              </a:ext>
            </a:extLst>
          </p:cNvPr>
          <p:cNvSpPr/>
          <p:nvPr/>
        </p:nvSpPr>
        <p:spPr>
          <a:xfrm>
            <a:off x="54044" y="1341312"/>
            <a:ext cx="3018408" cy="199497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Minimization of failure or costly modifications in later development stages</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1400" b="1" i="0" u="none" strike="noStrike" kern="1200" cap="none" spc="0" normalizeH="0" baseline="0" noProof="0">
              <a:ln>
                <a:noFill/>
              </a:ln>
              <a:solidFill>
                <a:srgbClr val="FFFFFF"/>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The early detection and correction of wrong or missing requirements is much cheaper than the correction of errors and rework caused by missing or wrong requirements in later development stages or even after deployment of a system.</a:t>
            </a:r>
          </a:p>
        </p:txBody>
      </p:sp>
      <p:sp>
        <p:nvSpPr>
          <p:cNvPr id="2079" name="Rectangle 2078">
            <a:extLst>
              <a:ext uri="{FF2B5EF4-FFF2-40B4-BE49-F238E27FC236}">
                <a16:creationId xmlns:a16="http://schemas.microsoft.com/office/drawing/2014/main" id="{12B2E0D9-F895-5A91-1DD9-19C69723B4AB}"/>
              </a:ext>
            </a:extLst>
          </p:cNvPr>
          <p:cNvSpPr/>
          <p:nvPr/>
        </p:nvSpPr>
        <p:spPr>
          <a:xfrm>
            <a:off x="3537209" y="1361186"/>
            <a:ext cx="2423467"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Eases the intellectual complexity</a:t>
            </a:r>
          </a:p>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en-US" sz="500" b="1" i="0" u="none" strike="noStrike" kern="1200" cap="none" spc="0" normalizeH="0" baseline="0" noProof="0">
              <a:ln>
                <a:noFill/>
              </a:ln>
              <a:solidFill>
                <a:srgbClr val="FFFFFF"/>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involved in understanding the problem that a system is supposed to solve and reflecting on potential solutions.</a:t>
            </a:r>
            <a:endParaRPr kumimoji="0" lang="en-US" sz="1600" b="0" i="0" u="none" strike="noStrike" kern="1200" cap="none" spc="0" normalizeH="0" baseline="0" noProof="0">
              <a:ln>
                <a:noFill/>
              </a:ln>
              <a:solidFill>
                <a:srgbClr val="252259"/>
              </a:solidFill>
              <a:effectLst/>
              <a:uLnTx/>
              <a:uFillTx/>
              <a:latin typeface="Söhne"/>
              <a:ea typeface="+mn-ea"/>
              <a:cs typeface="+mn-cs"/>
            </a:endParaRPr>
          </a:p>
        </p:txBody>
      </p:sp>
      <p:sp>
        <p:nvSpPr>
          <p:cNvPr id="2080" name="Rectangle 2079">
            <a:extLst>
              <a:ext uri="{FF2B5EF4-FFF2-40B4-BE49-F238E27FC236}">
                <a16:creationId xmlns:a16="http://schemas.microsoft.com/office/drawing/2014/main" id="{12B5A773-2244-4AF8-0528-CE2C0FDB4698}"/>
              </a:ext>
            </a:extLst>
          </p:cNvPr>
          <p:cNvSpPr/>
          <p:nvPr/>
        </p:nvSpPr>
        <p:spPr>
          <a:xfrm>
            <a:off x="6120779" y="779797"/>
            <a:ext cx="2546696"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Estimation </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RE provides a proper basis for estimating development effort and cost.</a:t>
            </a:r>
          </a:p>
        </p:txBody>
      </p:sp>
      <p:sp>
        <p:nvSpPr>
          <p:cNvPr id="2081" name="Rectangle 2080">
            <a:extLst>
              <a:ext uri="{FF2B5EF4-FFF2-40B4-BE49-F238E27FC236}">
                <a16:creationId xmlns:a16="http://schemas.microsoft.com/office/drawing/2014/main" id="{C72673D8-D687-494C-B32C-7FBCD73172A0}"/>
              </a:ext>
            </a:extLst>
          </p:cNvPr>
          <p:cNvSpPr/>
          <p:nvPr/>
        </p:nvSpPr>
        <p:spPr>
          <a:xfrm>
            <a:off x="8867854" y="549430"/>
            <a:ext cx="2411372"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Testing</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RE is a prerequisite for testing the system properly.</a:t>
            </a:r>
          </a:p>
        </p:txBody>
      </p:sp>
      <p:sp>
        <p:nvSpPr>
          <p:cNvPr id="2082" name="Rectangle 2081">
            <a:extLst>
              <a:ext uri="{FF2B5EF4-FFF2-40B4-BE49-F238E27FC236}">
                <a16:creationId xmlns:a16="http://schemas.microsoft.com/office/drawing/2014/main" id="{0124DC5A-300A-F244-A673-2C4BBD67F5A4}"/>
              </a:ext>
            </a:extLst>
          </p:cNvPr>
          <p:cNvSpPr/>
          <p:nvPr/>
        </p:nvSpPr>
        <p:spPr>
          <a:xfrm>
            <a:off x="2079498"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01</a:t>
            </a:r>
          </a:p>
        </p:txBody>
      </p:sp>
      <p:sp>
        <p:nvSpPr>
          <p:cNvPr id="2083" name="Rectangle 2082">
            <a:extLst>
              <a:ext uri="{FF2B5EF4-FFF2-40B4-BE49-F238E27FC236}">
                <a16:creationId xmlns:a16="http://schemas.microsoft.com/office/drawing/2014/main" id="{BFBFAD8D-CD84-35FF-1AB8-679F387F0BB4}"/>
              </a:ext>
            </a:extLst>
          </p:cNvPr>
          <p:cNvSpPr/>
          <p:nvPr/>
        </p:nvSpPr>
        <p:spPr>
          <a:xfrm>
            <a:off x="4588432"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02</a:t>
            </a:r>
          </a:p>
        </p:txBody>
      </p:sp>
      <p:sp>
        <p:nvSpPr>
          <p:cNvPr id="2084" name="Rectangle 2083">
            <a:extLst>
              <a:ext uri="{FF2B5EF4-FFF2-40B4-BE49-F238E27FC236}">
                <a16:creationId xmlns:a16="http://schemas.microsoft.com/office/drawing/2014/main" id="{BB423FDD-C7F7-2496-80CF-5BB263F8B4C1}"/>
              </a:ext>
            </a:extLst>
          </p:cNvPr>
          <p:cNvSpPr/>
          <p:nvPr/>
        </p:nvSpPr>
        <p:spPr>
          <a:xfrm>
            <a:off x="7097367"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03</a:t>
            </a:r>
          </a:p>
        </p:txBody>
      </p:sp>
      <p:sp>
        <p:nvSpPr>
          <p:cNvPr id="2085" name="Rectangle 2084">
            <a:extLst>
              <a:ext uri="{FF2B5EF4-FFF2-40B4-BE49-F238E27FC236}">
                <a16:creationId xmlns:a16="http://schemas.microsoft.com/office/drawing/2014/main" id="{B5A9C841-78AB-FBC1-22D5-FAED011FCB3C}"/>
              </a:ext>
            </a:extLst>
          </p:cNvPr>
          <p:cNvSpPr/>
          <p:nvPr/>
        </p:nvSpPr>
        <p:spPr>
          <a:xfrm>
            <a:off x="9606301" y="5455941"/>
            <a:ext cx="633006" cy="50850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a:ln>
                  <a:noFill/>
                </a:ln>
                <a:solidFill>
                  <a:srgbClr val="252259"/>
                </a:solidFill>
                <a:effectLst/>
                <a:uLnTx/>
                <a:uFillTx/>
                <a:latin typeface="Söhne"/>
                <a:ea typeface="+mn-ea"/>
                <a:cs typeface="+mn-cs"/>
              </a:rPr>
              <a:t>04</a:t>
            </a:r>
          </a:p>
        </p:txBody>
      </p:sp>
      <p:pic>
        <p:nvPicPr>
          <p:cNvPr id="6" name="Graphic 5" descr="Run outline">
            <a:extLst>
              <a:ext uri="{FF2B5EF4-FFF2-40B4-BE49-F238E27FC236}">
                <a16:creationId xmlns:a16="http://schemas.microsoft.com/office/drawing/2014/main" id="{27A65DB9-D446-3872-96E0-5BFD13D640B4}"/>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354960" y="3865069"/>
            <a:ext cx="1171577" cy="1171577"/>
          </a:xfrm>
          <a:prstGeom prst="rect">
            <a:avLst/>
          </a:prstGeom>
        </p:spPr>
      </p:pic>
      <p:sp>
        <p:nvSpPr>
          <p:cNvPr id="7" name="Rectangle 6">
            <a:extLst>
              <a:ext uri="{FF2B5EF4-FFF2-40B4-BE49-F238E27FC236}">
                <a16:creationId xmlns:a16="http://schemas.microsoft.com/office/drawing/2014/main" id="{C73E9835-A54D-9F46-00A5-836C03923906}"/>
              </a:ext>
            </a:extLst>
          </p:cNvPr>
          <p:cNvSpPr/>
          <p:nvPr/>
        </p:nvSpPr>
        <p:spPr>
          <a:xfrm>
            <a:off x="11223" y="1328800"/>
            <a:ext cx="3018408" cy="199497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Rushing of development teams</a:t>
            </a:r>
            <a:endParaRPr kumimoji="0" lang="en-US" sz="8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right into implementing a system due to schedule pressure.</a:t>
            </a:r>
          </a:p>
        </p:txBody>
      </p:sp>
      <p:pic>
        <p:nvPicPr>
          <p:cNvPr id="8" name="Graphic 7" descr="Chat outline">
            <a:extLst>
              <a:ext uri="{FF2B5EF4-FFF2-40B4-BE49-F238E27FC236}">
                <a16:creationId xmlns:a16="http://schemas.microsoft.com/office/drawing/2014/main" id="{C7A20A02-FD34-4485-5FEC-C72F25272F3D}"/>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3938908" y="3261774"/>
            <a:ext cx="1171577" cy="1171577"/>
          </a:xfrm>
          <a:prstGeom prst="rect">
            <a:avLst/>
          </a:prstGeom>
        </p:spPr>
      </p:pic>
      <p:sp>
        <p:nvSpPr>
          <p:cNvPr id="9" name="Rectangle 8">
            <a:extLst>
              <a:ext uri="{FF2B5EF4-FFF2-40B4-BE49-F238E27FC236}">
                <a16:creationId xmlns:a16="http://schemas.microsoft.com/office/drawing/2014/main" id="{ED89AA6D-300B-EECB-2441-6D2200A5CB47}"/>
              </a:ext>
            </a:extLst>
          </p:cNvPr>
          <p:cNvSpPr/>
          <p:nvPr/>
        </p:nvSpPr>
        <p:spPr>
          <a:xfrm>
            <a:off x="3549789" y="1368801"/>
            <a:ext cx="2423467"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Communication problems between parties involved</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in particular between stakeholders and system developers and among the stakeholders themselves.</a:t>
            </a:r>
          </a:p>
        </p:txBody>
      </p:sp>
      <p:pic>
        <p:nvPicPr>
          <p:cNvPr id="12" name="Graphic 11" descr="Close outline">
            <a:extLst>
              <a:ext uri="{FF2B5EF4-FFF2-40B4-BE49-F238E27FC236}">
                <a16:creationId xmlns:a16="http://schemas.microsoft.com/office/drawing/2014/main" id="{409A3BDD-5121-C7A2-B823-A35B2D0C1599}"/>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6464009" y="2661785"/>
            <a:ext cx="1171577" cy="1171577"/>
          </a:xfrm>
          <a:prstGeom prst="rect">
            <a:avLst/>
          </a:prstGeom>
        </p:spPr>
      </p:pic>
      <p:sp>
        <p:nvSpPr>
          <p:cNvPr id="13" name="Rectangle 12">
            <a:extLst>
              <a:ext uri="{FF2B5EF4-FFF2-40B4-BE49-F238E27FC236}">
                <a16:creationId xmlns:a16="http://schemas.microsoft.com/office/drawing/2014/main" id="{3528C252-C409-4052-39F5-4458FC72DB87}"/>
              </a:ext>
            </a:extLst>
          </p:cNvPr>
          <p:cNvSpPr/>
          <p:nvPr/>
        </p:nvSpPr>
        <p:spPr>
          <a:xfrm>
            <a:off x="6120125" y="785370"/>
            <a:ext cx="2546696"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Assuming </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the requirements are self-evident, which is wrong in most cases.</a:t>
            </a:r>
          </a:p>
        </p:txBody>
      </p:sp>
      <p:pic>
        <p:nvPicPr>
          <p:cNvPr id="14" name="Graphic 13" descr="Head with gears outline">
            <a:extLst>
              <a:ext uri="{FF2B5EF4-FFF2-40B4-BE49-F238E27FC236}">
                <a16:creationId xmlns:a16="http://schemas.microsoft.com/office/drawing/2014/main" id="{92577E64-2FAF-1500-4305-355DCC53DF04}"/>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9033303" y="1984524"/>
            <a:ext cx="1171577" cy="1171577"/>
          </a:xfrm>
          <a:prstGeom prst="rect">
            <a:avLst/>
          </a:prstGeom>
        </p:spPr>
      </p:pic>
      <p:sp>
        <p:nvSpPr>
          <p:cNvPr id="15" name="Rectangle 14">
            <a:extLst>
              <a:ext uri="{FF2B5EF4-FFF2-40B4-BE49-F238E27FC236}">
                <a16:creationId xmlns:a16="http://schemas.microsoft.com/office/drawing/2014/main" id="{4A36BD91-DF6E-9992-8C37-F3E9D3C23396}"/>
              </a:ext>
            </a:extLst>
          </p:cNvPr>
          <p:cNvSpPr/>
          <p:nvPr/>
        </p:nvSpPr>
        <p:spPr>
          <a:xfrm>
            <a:off x="8880645" y="499131"/>
            <a:ext cx="2411372" cy="9358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52259"/>
                </a:solidFill>
                <a:effectLst/>
                <a:uLnTx/>
                <a:uFillTx/>
                <a:latin typeface="Söhne"/>
                <a:ea typeface="+mn-ea"/>
                <a:cs typeface="+mn-cs"/>
              </a:rPr>
              <a:t>Lack of skills</a:t>
            </a: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Söhne"/>
                <a:ea typeface="+mn-ea"/>
                <a:cs typeface="+mn-cs"/>
              </a:rPr>
              <a:t>.</a:t>
            </a:r>
            <a:endParaRPr kumimoji="0" lang="en-US" sz="500" b="1" i="0" u="none" strike="noStrike" kern="1200" cap="none" spc="0" normalizeH="0" baseline="0" noProof="0">
              <a:ln>
                <a:noFill/>
              </a:ln>
              <a:solidFill>
                <a:srgbClr val="252259"/>
              </a:solidFill>
              <a:effectLst/>
              <a:uLnTx/>
              <a:uFillTx/>
              <a:latin typeface="Söhne"/>
              <a:ea typeface="+mn-ea"/>
              <a:cs typeface="+mn-cs"/>
            </a:endParaRPr>
          </a:p>
          <a:p>
            <a:pPr marL="0" marR="0" lvl="0" indent="0" algn="l" defTabSz="108817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52259"/>
                </a:solidFill>
                <a:effectLst/>
                <a:uLnTx/>
                <a:uFillTx/>
                <a:latin typeface="Söhne"/>
                <a:ea typeface="+mn-ea"/>
                <a:cs typeface="+mn-cs"/>
              </a:rPr>
              <a:t>from people conducting RE activities</a:t>
            </a:r>
          </a:p>
        </p:txBody>
      </p:sp>
      <p:sp>
        <p:nvSpPr>
          <p:cNvPr id="2" name="Slide Number Placeholder 1">
            <a:extLst>
              <a:ext uri="{FF2B5EF4-FFF2-40B4-BE49-F238E27FC236}">
                <a16:creationId xmlns:a16="http://schemas.microsoft.com/office/drawing/2014/main" id="{AE1492F9-4F6C-0E3B-5B8F-5C1979AB822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6C48C-F87C-4E4B-81EF-5027B17D1F61}" type="slidenum">
              <a:rPr kumimoji="0" lang="nl-NL" sz="1000" b="0" i="0" u="none" strike="noStrike" kern="1200" cap="none" spc="0" normalizeH="0" baseline="0" noProof="1" smtClean="0">
                <a:ln>
                  <a:noFill/>
                </a:ln>
                <a:solidFill>
                  <a:srgbClr val="25225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nl-NL" sz="1000" b="0" i="0" u="none" strike="noStrike" kern="1200" cap="none" spc="0" normalizeH="0" baseline="0" noProof="1">
              <a:ln>
                <a:noFill/>
              </a:ln>
              <a:solidFill>
                <a:srgbClr val="252259"/>
              </a:solidFill>
              <a:effectLst/>
              <a:uLnTx/>
              <a:uFillTx/>
              <a:latin typeface="Arial"/>
              <a:ea typeface="+mn-ea"/>
              <a:cs typeface="+mn-cs"/>
            </a:endParaRPr>
          </a:p>
        </p:txBody>
      </p:sp>
    </p:spTree>
    <p:extLst>
      <p:ext uri="{BB962C8B-B14F-4D97-AF65-F5344CB8AC3E}">
        <p14:creationId xmlns:p14="http://schemas.microsoft.com/office/powerpoint/2010/main" val="26975120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077"/>
                                        </p:tgtEl>
                                      </p:cBhvr>
                                    </p:animEffect>
                                    <p:set>
                                      <p:cBhvr>
                                        <p:cTn id="10" dur="1" fill="hold">
                                          <p:stCondLst>
                                            <p:cond delay="499"/>
                                          </p:stCondLst>
                                        </p:cTn>
                                        <p:tgtEl>
                                          <p:spTgt spid="207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1"/>
                                        </p:tgtEl>
                                      </p:cBhvr>
                                    </p:animEffect>
                                    <p:set>
                                      <p:cBhvr>
                                        <p:cTn id="21" dur="1" fill="hold">
                                          <p:stCondLst>
                                            <p:cond delay="499"/>
                                          </p:stCondLst>
                                        </p:cTn>
                                        <p:tgtEl>
                                          <p:spTgt spid="21"/>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2079"/>
                                        </p:tgtEl>
                                      </p:cBhvr>
                                    </p:animEffect>
                                    <p:set>
                                      <p:cBhvr>
                                        <p:cTn id="24" dur="1" fill="hold">
                                          <p:stCondLst>
                                            <p:cond delay="499"/>
                                          </p:stCondLst>
                                        </p:cTn>
                                        <p:tgtEl>
                                          <p:spTgt spid="2079"/>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2080"/>
                                        </p:tgtEl>
                                      </p:cBhvr>
                                    </p:animEffect>
                                    <p:set>
                                      <p:cBhvr>
                                        <p:cTn id="38" dur="1" fill="hold">
                                          <p:stCondLst>
                                            <p:cond delay="499"/>
                                          </p:stCondLst>
                                        </p:cTn>
                                        <p:tgtEl>
                                          <p:spTgt spid="2080"/>
                                        </p:tgtEl>
                                        <p:attrNameLst>
                                          <p:attrName>style.visibility</p:attrName>
                                        </p:attrNameLst>
                                      </p:cBhvr>
                                      <p:to>
                                        <p:strVal val="hidden"/>
                                      </p:to>
                                    </p:se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081"/>
                                        </p:tgtEl>
                                      </p:cBhvr>
                                    </p:animEffect>
                                    <p:set>
                                      <p:cBhvr>
                                        <p:cTn id="49" dur="1" fill="hold">
                                          <p:stCondLst>
                                            <p:cond delay="499"/>
                                          </p:stCondLst>
                                        </p:cTn>
                                        <p:tgtEl>
                                          <p:spTgt spid="2081"/>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17"/>
                                        </p:tgtEl>
                                      </p:cBhvr>
                                    </p:animEffect>
                                    <p:set>
                                      <p:cBhvr>
                                        <p:cTn id="52" dur="1" fill="hold">
                                          <p:stCondLst>
                                            <p:cond delay="499"/>
                                          </p:stCondLst>
                                        </p:cTn>
                                        <p:tgtEl>
                                          <p:spTgt spid="17"/>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par>
                                <p:cTn id="56" presetID="10" presetClass="entr" presetSubtype="0"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7" grpId="0"/>
      <p:bldP spid="2079" grpId="0"/>
      <p:bldP spid="2080" grpId="0"/>
      <p:bldP spid="2081" grpId="0"/>
      <p:bldP spid="7" grpId="0"/>
      <p:bldP spid="9" grpId="0"/>
      <p:bldP spid="13" grpId="0"/>
      <p:bldP spid="15" grpId="0"/>
    </p:bldLst>
  </p:timing>
</p:sld>
</file>

<file path=ppt/theme/theme1.xml><?xml version="1.0" encoding="utf-8"?>
<a:theme xmlns:a="http://schemas.openxmlformats.org/drawingml/2006/main" name="Huisstijl">
  <a:themeElements>
    <a:clrScheme name="Kleuren Valori">
      <a:dk1>
        <a:srgbClr val="252259"/>
      </a:dk1>
      <a:lt1>
        <a:srgbClr val="FFFFFF"/>
      </a:lt1>
      <a:dk2>
        <a:srgbClr val="252259"/>
      </a:dk2>
      <a:lt2>
        <a:srgbClr val="FFFFFF"/>
      </a:lt2>
      <a:accent1>
        <a:srgbClr val="F19100"/>
      </a:accent1>
      <a:accent2>
        <a:srgbClr val="201A58"/>
      </a:accent2>
      <a:accent3>
        <a:srgbClr val="1480AE"/>
      </a:accent3>
      <a:accent4>
        <a:srgbClr val="F19100"/>
      </a:accent4>
      <a:accent5>
        <a:srgbClr val="018458"/>
      </a:accent5>
      <a:accent6>
        <a:srgbClr val="691839"/>
      </a:accent6>
      <a:hlink>
        <a:srgbClr val="000000"/>
      </a:hlink>
      <a:folHlink>
        <a:srgbClr val="000000"/>
      </a:folHlink>
    </a:clrScheme>
    <a:fontScheme name="Lettertypen Valori">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defPPr>
      </a:lstStyle>
    </a:txDef>
  </a:objectDefaults>
  <a:extraClrSchemeLst/>
  <a:extLst>
    <a:ext uri="{05A4C25C-085E-4340-85A3-A5531E510DB2}">
      <thm15:themeFamily xmlns:thm15="http://schemas.microsoft.com/office/thememl/2012/main" name="Presentatie1" id="{565E812C-78D1-4BF5-908F-0EE017BAE369}" vid="{2E247531-6A0F-4C7D-B84E-275B6FF073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1138</TotalTime>
  <Words>2689</Words>
  <Application>Microsoft Macintosh PowerPoint</Application>
  <PresentationFormat>Widescreen</PresentationFormat>
  <Paragraphs>476</Paragraphs>
  <Slides>32</Slides>
  <Notes>20</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.SF NS</vt:lpstr>
      <vt:lpstr>Aptos</vt:lpstr>
      <vt:lpstr>Arial</vt:lpstr>
      <vt:lpstr>Bradley Hand ITC</vt:lpstr>
      <vt:lpstr>Calibri</vt:lpstr>
      <vt:lpstr>Cambria</vt:lpstr>
      <vt:lpstr>Georgia</vt:lpstr>
      <vt:lpstr>IBM Plex Sans</vt:lpstr>
      <vt:lpstr>IBM Plex Sans Medium</vt:lpstr>
      <vt:lpstr>Roboto</vt:lpstr>
      <vt:lpstr>Roboto Condensed</vt:lpstr>
      <vt:lpstr>Söhne</vt:lpstr>
      <vt:lpstr>Wingdings</vt:lpstr>
      <vt:lpstr>Huisstijl</vt:lpstr>
      <vt:lpstr>PowerPoint Presentation</vt:lpstr>
      <vt:lpstr>IREB - International Requirements Engineering Board</vt:lpstr>
      <vt:lpstr>Requirements Engineering: What</vt:lpstr>
      <vt:lpstr>Requirements Engineering: What</vt:lpstr>
      <vt:lpstr>Requirements Engineering: What</vt:lpstr>
      <vt:lpstr>PowerPoint Presentation</vt:lpstr>
      <vt:lpstr>PowerPoint Presentation</vt:lpstr>
      <vt:lpstr>Adequate RE adds value</vt:lpstr>
      <vt:lpstr>Symptoms of inadequate RE</vt:lpstr>
      <vt:lpstr>Requirements Engineering</vt:lpstr>
      <vt:lpstr>Requirements Engineering</vt:lpstr>
      <vt:lpstr>PowerPoint Presentation</vt:lpstr>
      <vt:lpstr>PowerPoint Presentation</vt:lpstr>
      <vt:lpstr>PowerPoint Presentation</vt:lpstr>
      <vt:lpstr>Requirements Engineering</vt:lpstr>
      <vt:lpstr>PowerPoint Presentation</vt:lpstr>
      <vt:lpstr>PowerPoint Presentation</vt:lpstr>
      <vt:lpstr>PowerPoint Presentation</vt:lpstr>
      <vt:lpstr>PowerPoint Presentation</vt:lpstr>
      <vt:lpstr>Requirements Engineering</vt:lpstr>
      <vt:lpstr>PowerPoint Presentation</vt:lpstr>
      <vt:lpstr>PowerPoint Presentation</vt:lpstr>
      <vt:lpstr>PowerPoint Presentation</vt:lpstr>
      <vt:lpstr>PowerPoint Presentation</vt:lpstr>
      <vt:lpstr>Requirements Engineering</vt:lpstr>
      <vt:lpstr>PowerPoint Presentation</vt:lpstr>
      <vt:lpstr>PowerPoint Presentation</vt:lpstr>
      <vt:lpstr>Requirements Engineering</vt:lpstr>
      <vt:lpstr>Breakout Session | Requirements Engineering SWOT Analysis</vt:lpstr>
      <vt:lpstr>IIBA     IREB </vt:lpstr>
      <vt:lpstr>What do we recommend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Yannick van Leeuwen</dc:creator>
  <cp:lastModifiedBy>Nidhin Kattungal</cp:lastModifiedBy>
  <cp:revision>2</cp:revision>
  <dcterms:created xsi:type="dcterms:W3CDTF">2025-01-10T11:22:00Z</dcterms:created>
  <dcterms:modified xsi:type="dcterms:W3CDTF">2025-01-13T11:56:23Z</dcterms:modified>
</cp:coreProperties>
</file>