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8"/>
  </p:sldMasterIdLst>
  <p:notesMasterIdLst>
    <p:notesMasterId r:id="rId18"/>
  </p:notesMasterIdLst>
  <p:sldIdLst>
    <p:sldId id="256" r:id="rId9"/>
    <p:sldId id="257" r:id="rId10"/>
    <p:sldId id="263" r:id="rId11"/>
    <p:sldId id="264" r:id="rId12"/>
    <p:sldId id="259" r:id="rId13"/>
    <p:sldId id="260" r:id="rId14"/>
    <p:sldId id="261" r:id="rId15"/>
    <p:sldId id="262" r:id="rId16"/>
    <p:sldId id="265" r:id="rId17"/>
  </p:sldIdLst>
  <p:sldSz cx="12192000" cy="6858000"/>
  <p:notesSz cx="6858000" cy="9144000"/>
  <p:custDataLst>
    <p:tags r:id="rId19"/>
  </p:custData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9AE0D1B-2B15-1025-7989-AE5A4539355F}" name="Karen Kaitjily" initials="KK" userId="Karen Kaitjily" providerId="None"/>
  <p188:author id="{8DD3C6DB-F7BC-1F46-86B2-66F16958488B}" name="Ilse de Groot" initials="IdG" userId="S::Ilse@pptsolutions.nl::bdc23269-d2c6-4623-a313-540a2406f7f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7F9"/>
    <a:srgbClr val="F2F2F2"/>
    <a:srgbClr val="4B5C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D5989D-BCB6-F29B-1013-6E98B533F82A}" v="54" dt="2025-05-27T11:06:58.0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1.xml"/><Relationship Id="rId13" Type="http://schemas.openxmlformats.org/officeDocument/2006/relationships/slide" Target="slides/slide5.xml"/><Relationship Id="rId18" Type="http://schemas.openxmlformats.org/officeDocument/2006/relationships/notesMaster" Target="notesMasters/notesMaster1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customXml" Target="../customXml/item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3.xml"/><Relationship Id="rId24" Type="http://schemas.microsoft.com/office/2016/11/relationships/changesInfo" Target="changesInfos/changesInfo1.xml"/><Relationship Id="rId5" Type="http://schemas.openxmlformats.org/officeDocument/2006/relationships/customXml" Target="../customXml/item5.xml"/><Relationship Id="rId15" Type="http://schemas.openxmlformats.org/officeDocument/2006/relationships/slide" Target="slides/slide7.xml"/><Relationship Id="rId23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tags" Target="tags/tag1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wim van Overschot" userId="36cf50bd-c321-4422-b20a-e9ddb8657101" providerId="ADAL" clId="{BC921F41-CDB7-2846-803F-C972380585AB}"/>
    <pc:docChg chg="addSld modSld">
      <pc:chgData name="Marwim van Overschot" userId="36cf50bd-c321-4422-b20a-e9ddb8657101" providerId="ADAL" clId="{BC921F41-CDB7-2846-803F-C972380585AB}" dt="2025-05-27T13:55:22.112" v="3" actId="14100"/>
      <pc:docMkLst>
        <pc:docMk/>
      </pc:docMkLst>
      <pc:sldChg chg="addSp modSp new">
        <pc:chgData name="Marwim van Overschot" userId="36cf50bd-c321-4422-b20a-e9ddb8657101" providerId="ADAL" clId="{BC921F41-CDB7-2846-803F-C972380585AB}" dt="2025-05-27T13:55:22.112" v="3" actId="14100"/>
        <pc:sldMkLst>
          <pc:docMk/>
          <pc:sldMk cId="582325687" sldId="265"/>
        </pc:sldMkLst>
        <pc:picChg chg="add mod">
          <ac:chgData name="Marwim van Overschot" userId="36cf50bd-c321-4422-b20a-e9ddb8657101" providerId="ADAL" clId="{BC921F41-CDB7-2846-803F-C972380585AB}" dt="2025-05-27T13:55:22.112" v="3" actId="14100"/>
          <ac:picMkLst>
            <pc:docMk/>
            <pc:sldMk cId="582325687" sldId="265"/>
            <ac:picMk id="5" creationId="{ED41F938-A1EB-D232-D81F-386E8C6A1B4E}"/>
          </ac:picMkLst>
        </pc:picChg>
      </pc:sldChg>
    </pc:docChg>
  </pc:docChgLst>
  <pc:docChgLst>
    <pc:chgData name="Marwim van Overschot" userId="S::mvanoverschot@ilionx.com::36cf50bd-c321-4422-b20a-e9ddb8657101" providerId="AD" clId="Web-{18D5989D-BCB6-F29B-1013-6E98B533F82A}"/>
    <pc:docChg chg="modSld">
      <pc:chgData name="Marwim van Overschot" userId="S::mvanoverschot@ilionx.com::36cf50bd-c321-4422-b20a-e9ddb8657101" providerId="AD" clId="Web-{18D5989D-BCB6-F29B-1013-6E98B533F82A}" dt="2025-05-27T11:06:58.013" v="53" actId="20577"/>
      <pc:docMkLst>
        <pc:docMk/>
      </pc:docMkLst>
      <pc:sldChg chg="modSp">
        <pc:chgData name="Marwim van Overschot" userId="S::mvanoverschot@ilionx.com::36cf50bd-c321-4422-b20a-e9ddb8657101" providerId="AD" clId="Web-{18D5989D-BCB6-F29B-1013-6E98B533F82A}" dt="2025-05-27T11:06:58.013" v="53" actId="20577"/>
        <pc:sldMkLst>
          <pc:docMk/>
          <pc:sldMk cId="3861555492" sldId="257"/>
        </pc:sldMkLst>
        <pc:spChg chg="mod">
          <ac:chgData name="Marwim van Overschot" userId="S::mvanoverschot@ilionx.com::36cf50bd-c321-4422-b20a-e9ddb8657101" providerId="AD" clId="Web-{18D5989D-BCB6-F29B-1013-6E98B533F82A}" dt="2025-05-27T11:06:58.013" v="53" actId="20577"/>
          <ac:spMkLst>
            <pc:docMk/>
            <pc:sldMk cId="3861555492" sldId="257"/>
            <ac:spMk id="2" creationId="{74719BBE-C351-C884-47F8-C56C697872F5}"/>
          </ac:spMkLst>
        </pc:spChg>
      </pc:sldChg>
      <pc:sldChg chg="modSp">
        <pc:chgData name="Marwim van Overschot" userId="S::mvanoverschot@ilionx.com::36cf50bd-c321-4422-b20a-e9ddb8657101" providerId="AD" clId="Web-{18D5989D-BCB6-F29B-1013-6E98B533F82A}" dt="2025-05-27T11:06:12.840" v="33" actId="20577"/>
        <pc:sldMkLst>
          <pc:docMk/>
          <pc:sldMk cId="2121194031" sldId="263"/>
        </pc:sldMkLst>
        <pc:spChg chg="mod">
          <ac:chgData name="Marwim van Overschot" userId="S::mvanoverschot@ilionx.com::36cf50bd-c321-4422-b20a-e9ddb8657101" providerId="AD" clId="Web-{18D5989D-BCB6-F29B-1013-6E98B533F82A}" dt="2025-05-27T11:06:12.840" v="33" actId="20577"/>
          <ac:spMkLst>
            <pc:docMk/>
            <pc:sldMk cId="2121194031" sldId="263"/>
            <ac:spMk id="3" creationId="{57E7AC0E-3BBF-DC41-5521-0D645B3795E6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FD8080-2C4A-CB44-AFED-74E57BA4DC0F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98EC78EF-641D-6F47-9203-EDFC89071C35}">
      <dgm:prSet/>
      <dgm:spPr/>
      <dgm:t>
        <a:bodyPr/>
        <a:lstStyle/>
        <a:p>
          <a:r>
            <a:rPr lang="nl-NL"/>
            <a:t>BPMN – procesmodellen</a:t>
          </a:r>
        </a:p>
      </dgm:t>
    </dgm:pt>
    <dgm:pt modelId="{41841C7C-53EF-A441-849A-A6EC080D30E3}" type="parTrans" cxnId="{0CB60A38-22DC-594D-910D-59D3E27BE9D3}">
      <dgm:prSet/>
      <dgm:spPr/>
      <dgm:t>
        <a:bodyPr/>
        <a:lstStyle/>
        <a:p>
          <a:endParaRPr lang="nl-NL"/>
        </a:p>
      </dgm:t>
    </dgm:pt>
    <dgm:pt modelId="{927C542B-E7BC-E04D-93EC-FCC1420D8DA3}" type="sibTrans" cxnId="{0CB60A38-22DC-594D-910D-59D3E27BE9D3}">
      <dgm:prSet/>
      <dgm:spPr/>
      <dgm:t>
        <a:bodyPr/>
        <a:lstStyle/>
        <a:p>
          <a:endParaRPr lang="nl-NL"/>
        </a:p>
      </dgm:t>
    </dgm:pt>
    <dgm:pt modelId="{D19095A7-2936-7E45-AADD-5994EF504565}">
      <dgm:prSet/>
      <dgm:spPr/>
      <dgm:t>
        <a:bodyPr/>
        <a:lstStyle/>
        <a:p>
          <a:r>
            <a:rPr lang="nl-NL" err="1"/>
            <a:t>Decision</a:t>
          </a:r>
          <a:r>
            <a:rPr lang="nl-NL"/>
            <a:t> </a:t>
          </a:r>
          <a:r>
            <a:rPr lang="nl-NL" err="1"/>
            <a:t>Requirements</a:t>
          </a:r>
          <a:endParaRPr lang="nl-NL"/>
        </a:p>
      </dgm:t>
    </dgm:pt>
    <dgm:pt modelId="{7D45080D-39E4-9D45-AD64-8F543DB90551}" type="parTrans" cxnId="{F27A4E3A-1A7D-F641-96D2-13932054A393}">
      <dgm:prSet/>
      <dgm:spPr/>
      <dgm:t>
        <a:bodyPr/>
        <a:lstStyle/>
        <a:p>
          <a:endParaRPr lang="nl-NL"/>
        </a:p>
      </dgm:t>
    </dgm:pt>
    <dgm:pt modelId="{83AE6D3F-18D3-C24C-A817-F8A4B1264D69}" type="sibTrans" cxnId="{F27A4E3A-1A7D-F641-96D2-13932054A393}">
      <dgm:prSet/>
      <dgm:spPr/>
      <dgm:t>
        <a:bodyPr/>
        <a:lstStyle/>
        <a:p>
          <a:endParaRPr lang="nl-NL"/>
        </a:p>
      </dgm:t>
    </dgm:pt>
    <dgm:pt modelId="{922D1385-B917-824C-8D66-93B56AFE9B13}">
      <dgm:prSet/>
      <dgm:spPr/>
      <dgm:t>
        <a:bodyPr/>
        <a:lstStyle/>
        <a:p>
          <a:r>
            <a:rPr lang="nl-NL"/>
            <a:t>Business rules - Logica</a:t>
          </a:r>
        </a:p>
      </dgm:t>
    </dgm:pt>
    <dgm:pt modelId="{9C94F895-30B5-5042-B321-5400CDFEF47A}" type="parTrans" cxnId="{D7624179-E9A3-8443-AED7-DB2E8CDF5859}">
      <dgm:prSet/>
      <dgm:spPr/>
      <dgm:t>
        <a:bodyPr/>
        <a:lstStyle/>
        <a:p>
          <a:endParaRPr lang="nl-NL"/>
        </a:p>
      </dgm:t>
    </dgm:pt>
    <dgm:pt modelId="{9A427F21-3867-164D-A037-8881F22EAF5A}" type="sibTrans" cxnId="{D7624179-E9A3-8443-AED7-DB2E8CDF5859}">
      <dgm:prSet/>
      <dgm:spPr/>
      <dgm:t>
        <a:bodyPr/>
        <a:lstStyle/>
        <a:p>
          <a:endParaRPr lang="nl-NL"/>
        </a:p>
      </dgm:t>
    </dgm:pt>
    <dgm:pt modelId="{792E1C9C-8CD6-454D-A75D-1BF4F924A9B1}" type="pres">
      <dgm:prSet presAssocID="{A7FD8080-2C4A-CB44-AFED-74E57BA4DC0F}" presName="linear" presStyleCnt="0">
        <dgm:presLayoutVars>
          <dgm:dir/>
          <dgm:resizeHandles val="exact"/>
        </dgm:presLayoutVars>
      </dgm:prSet>
      <dgm:spPr/>
    </dgm:pt>
    <dgm:pt modelId="{938F3D57-967C-9244-A4F9-80733D58B57D}" type="pres">
      <dgm:prSet presAssocID="{98EC78EF-641D-6F47-9203-EDFC89071C35}" presName="comp" presStyleCnt="0"/>
      <dgm:spPr/>
    </dgm:pt>
    <dgm:pt modelId="{9838A88F-C35E-5548-8E2F-95B3713CA485}" type="pres">
      <dgm:prSet presAssocID="{98EC78EF-641D-6F47-9203-EDFC89071C35}" presName="box" presStyleLbl="node1" presStyleIdx="0" presStyleCnt="3"/>
      <dgm:spPr/>
    </dgm:pt>
    <dgm:pt modelId="{46FE38E7-A9E5-E741-95E2-87C2BD79DF98}" type="pres">
      <dgm:prSet presAssocID="{98EC78EF-641D-6F47-9203-EDFC89071C35}" presName="img" presStyleLbl="fgImgPlace1" presStyleIdx="0" presStyleCnt="3"/>
      <dgm:spPr>
        <a:blipFill rotWithShape="1">
          <a:blip xmlns:r="http://schemas.openxmlformats.org/officeDocument/2006/relationships" r:embed="rId1"/>
          <a:srcRect/>
          <a:stretch>
            <a:fillRect l="-89000" r="-89000"/>
          </a:stretch>
        </a:blipFill>
      </dgm:spPr>
    </dgm:pt>
    <dgm:pt modelId="{A435A4D7-A19D-7F4C-BA38-2E462941BFE4}" type="pres">
      <dgm:prSet presAssocID="{98EC78EF-641D-6F47-9203-EDFC89071C35}" presName="text" presStyleLbl="node1" presStyleIdx="0" presStyleCnt="3">
        <dgm:presLayoutVars>
          <dgm:bulletEnabled val="1"/>
        </dgm:presLayoutVars>
      </dgm:prSet>
      <dgm:spPr/>
    </dgm:pt>
    <dgm:pt modelId="{DAFEF08F-30CF-F74F-A51A-57B8291C9D5F}" type="pres">
      <dgm:prSet presAssocID="{927C542B-E7BC-E04D-93EC-FCC1420D8DA3}" presName="spacer" presStyleCnt="0"/>
      <dgm:spPr/>
    </dgm:pt>
    <dgm:pt modelId="{CEEF7FD0-2231-0A4B-86F9-53B30625EA9E}" type="pres">
      <dgm:prSet presAssocID="{D19095A7-2936-7E45-AADD-5994EF504565}" presName="comp" presStyleCnt="0"/>
      <dgm:spPr/>
    </dgm:pt>
    <dgm:pt modelId="{438459E0-5B49-FD4F-B11F-04C70EB0A34E}" type="pres">
      <dgm:prSet presAssocID="{D19095A7-2936-7E45-AADD-5994EF504565}" presName="box" presStyleLbl="node1" presStyleIdx="1" presStyleCnt="3"/>
      <dgm:spPr/>
    </dgm:pt>
    <dgm:pt modelId="{4743C5B1-D9BB-5148-AC55-8B2E87502A22}" type="pres">
      <dgm:prSet presAssocID="{D19095A7-2936-7E45-AADD-5994EF504565}" presName="img" presStyleLbl="fgImgPlace1" presStyleIdx="1" presStyleCnt="3"/>
      <dgm:spPr>
        <a:blipFill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</dgm:spPr>
    </dgm:pt>
    <dgm:pt modelId="{3A971300-3264-2E43-B400-1429B0507B0F}" type="pres">
      <dgm:prSet presAssocID="{D19095A7-2936-7E45-AADD-5994EF504565}" presName="text" presStyleLbl="node1" presStyleIdx="1" presStyleCnt="3">
        <dgm:presLayoutVars>
          <dgm:bulletEnabled val="1"/>
        </dgm:presLayoutVars>
      </dgm:prSet>
      <dgm:spPr/>
    </dgm:pt>
    <dgm:pt modelId="{D92F4A72-99AB-9E4F-B6A9-1E69E0116216}" type="pres">
      <dgm:prSet presAssocID="{83AE6D3F-18D3-C24C-A817-F8A4B1264D69}" presName="spacer" presStyleCnt="0"/>
      <dgm:spPr/>
    </dgm:pt>
    <dgm:pt modelId="{4D0054E3-5CCD-C746-85E1-2DAEAC67EE61}" type="pres">
      <dgm:prSet presAssocID="{922D1385-B917-824C-8D66-93B56AFE9B13}" presName="comp" presStyleCnt="0"/>
      <dgm:spPr/>
    </dgm:pt>
    <dgm:pt modelId="{3BE66F82-4782-F141-9E18-E9206400DD4F}" type="pres">
      <dgm:prSet presAssocID="{922D1385-B917-824C-8D66-93B56AFE9B13}" presName="box" presStyleLbl="node1" presStyleIdx="2" presStyleCnt="3"/>
      <dgm:spPr/>
    </dgm:pt>
    <dgm:pt modelId="{3F0752E9-F5AA-074C-85F5-38D587369C69}" type="pres">
      <dgm:prSet presAssocID="{922D1385-B917-824C-8D66-93B56AFE9B13}" presName="img" presStyleLbl="fgImgPlace1" presStyleIdx="2" presStyleCnt="3"/>
      <dgm:spPr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</dgm:pt>
    <dgm:pt modelId="{335E7773-E262-8044-B9DA-48F1CE4DB951}" type="pres">
      <dgm:prSet presAssocID="{922D1385-B917-824C-8D66-93B56AFE9B13}" presName="text" presStyleLbl="node1" presStyleIdx="2" presStyleCnt="3">
        <dgm:presLayoutVars>
          <dgm:bulletEnabled val="1"/>
        </dgm:presLayoutVars>
      </dgm:prSet>
      <dgm:spPr/>
    </dgm:pt>
  </dgm:ptLst>
  <dgm:cxnLst>
    <dgm:cxn modelId="{55FE481A-8139-EF48-BD8E-2DB913B558CA}" type="presOf" srcId="{D19095A7-2936-7E45-AADD-5994EF504565}" destId="{3A971300-3264-2E43-B400-1429B0507B0F}" srcOrd="1" destOrd="0" presId="urn:microsoft.com/office/officeart/2005/8/layout/vList4"/>
    <dgm:cxn modelId="{0CB60A38-22DC-594D-910D-59D3E27BE9D3}" srcId="{A7FD8080-2C4A-CB44-AFED-74E57BA4DC0F}" destId="{98EC78EF-641D-6F47-9203-EDFC89071C35}" srcOrd="0" destOrd="0" parTransId="{41841C7C-53EF-A441-849A-A6EC080D30E3}" sibTransId="{927C542B-E7BC-E04D-93EC-FCC1420D8DA3}"/>
    <dgm:cxn modelId="{F27A4E3A-1A7D-F641-96D2-13932054A393}" srcId="{A7FD8080-2C4A-CB44-AFED-74E57BA4DC0F}" destId="{D19095A7-2936-7E45-AADD-5994EF504565}" srcOrd="1" destOrd="0" parTransId="{7D45080D-39E4-9D45-AD64-8F543DB90551}" sibTransId="{83AE6D3F-18D3-C24C-A817-F8A4B1264D69}"/>
    <dgm:cxn modelId="{D7624179-E9A3-8443-AED7-DB2E8CDF5859}" srcId="{A7FD8080-2C4A-CB44-AFED-74E57BA4DC0F}" destId="{922D1385-B917-824C-8D66-93B56AFE9B13}" srcOrd="2" destOrd="0" parTransId="{9C94F895-30B5-5042-B321-5400CDFEF47A}" sibTransId="{9A427F21-3867-164D-A037-8881F22EAF5A}"/>
    <dgm:cxn modelId="{75776780-B3DB-D54E-A74B-2743B9FBC9AD}" type="presOf" srcId="{A7FD8080-2C4A-CB44-AFED-74E57BA4DC0F}" destId="{792E1C9C-8CD6-454D-A75D-1BF4F924A9B1}" srcOrd="0" destOrd="0" presId="urn:microsoft.com/office/officeart/2005/8/layout/vList4"/>
    <dgm:cxn modelId="{792EEE90-57A7-BC42-B15C-5F92121A8CE8}" type="presOf" srcId="{98EC78EF-641D-6F47-9203-EDFC89071C35}" destId="{A435A4D7-A19D-7F4C-BA38-2E462941BFE4}" srcOrd="1" destOrd="0" presId="urn:microsoft.com/office/officeart/2005/8/layout/vList4"/>
    <dgm:cxn modelId="{54F2B89D-5425-5B4C-97DB-BB77C1041E68}" type="presOf" srcId="{922D1385-B917-824C-8D66-93B56AFE9B13}" destId="{335E7773-E262-8044-B9DA-48F1CE4DB951}" srcOrd="1" destOrd="0" presId="urn:microsoft.com/office/officeart/2005/8/layout/vList4"/>
    <dgm:cxn modelId="{379E3FB9-746F-2240-BC80-CA520239CDE2}" type="presOf" srcId="{D19095A7-2936-7E45-AADD-5994EF504565}" destId="{438459E0-5B49-FD4F-B11F-04C70EB0A34E}" srcOrd="0" destOrd="0" presId="urn:microsoft.com/office/officeart/2005/8/layout/vList4"/>
    <dgm:cxn modelId="{051C8CD8-3CCB-CF43-BB43-4F35570EAD92}" type="presOf" srcId="{98EC78EF-641D-6F47-9203-EDFC89071C35}" destId="{9838A88F-C35E-5548-8E2F-95B3713CA485}" srcOrd="0" destOrd="0" presId="urn:microsoft.com/office/officeart/2005/8/layout/vList4"/>
    <dgm:cxn modelId="{631DF0FB-193B-5E42-99A0-A2F4983DD7F8}" type="presOf" srcId="{922D1385-B917-824C-8D66-93B56AFE9B13}" destId="{3BE66F82-4782-F141-9E18-E9206400DD4F}" srcOrd="0" destOrd="0" presId="urn:microsoft.com/office/officeart/2005/8/layout/vList4"/>
    <dgm:cxn modelId="{2E9E85D5-80DC-E04E-A744-6BE70D5DCCD2}" type="presParOf" srcId="{792E1C9C-8CD6-454D-A75D-1BF4F924A9B1}" destId="{938F3D57-967C-9244-A4F9-80733D58B57D}" srcOrd="0" destOrd="0" presId="urn:microsoft.com/office/officeart/2005/8/layout/vList4"/>
    <dgm:cxn modelId="{F88731F5-2F0F-204A-B68B-C423E04D0EB1}" type="presParOf" srcId="{938F3D57-967C-9244-A4F9-80733D58B57D}" destId="{9838A88F-C35E-5548-8E2F-95B3713CA485}" srcOrd="0" destOrd="0" presId="urn:microsoft.com/office/officeart/2005/8/layout/vList4"/>
    <dgm:cxn modelId="{F7F9E7D4-6547-F34F-9EF4-87539A1C448C}" type="presParOf" srcId="{938F3D57-967C-9244-A4F9-80733D58B57D}" destId="{46FE38E7-A9E5-E741-95E2-87C2BD79DF98}" srcOrd="1" destOrd="0" presId="urn:microsoft.com/office/officeart/2005/8/layout/vList4"/>
    <dgm:cxn modelId="{DAA883DF-5055-5148-9D9E-C3B17D3B4A03}" type="presParOf" srcId="{938F3D57-967C-9244-A4F9-80733D58B57D}" destId="{A435A4D7-A19D-7F4C-BA38-2E462941BFE4}" srcOrd="2" destOrd="0" presId="urn:microsoft.com/office/officeart/2005/8/layout/vList4"/>
    <dgm:cxn modelId="{81FF5ED4-B34F-8A4B-9981-47598F519605}" type="presParOf" srcId="{792E1C9C-8CD6-454D-A75D-1BF4F924A9B1}" destId="{DAFEF08F-30CF-F74F-A51A-57B8291C9D5F}" srcOrd="1" destOrd="0" presId="urn:microsoft.com/office/officeart/2005/8/layout/vList4"/>
    <dgm:cxn modelId="{6B0EC24B-E3CC-0D4C-9044-0515A14653B6}" type="presParOf" srcId="{792E1C9C-8CD6-454D-A75D-1BF4F924A9B1}" destId="{CEEF7FD0-2231-0A4B-86F9-53B30625EA9E}" srcOrd="2" destOrd="0" presId="urn:microsoft.com/office/officeart/2005/8/layout/vList4"/>
    <dgm:cxn modelId="{3E8E230B-02E2-164B-83BB-8E3392062EC1}" type="presParOf" srcId="{CEEF7FD0-2231-0A4B-86F9-53B30625EA9E}" destId="{438459E0-5B49-FD4F-B11F-04C70EB0A34E}" srcOrd="0" destOrd="0" presId="urn:microsoft.com/office/officeart/2005/8/layout/vList4"/>
    <dgm:cxn modelId="{536AEF44-20C3-8D4B-A877-80802C23AD35}" type="presParOf" srcId="{CEEF7FD0-2231-0A4B-86F9-53B30625EA9E}" destId="{4743C5B1-D9BB-5148-AC55-8B2E87502A22}" srcOrd="1" destOrd="0" presId="urn:microsoft.com/office/officeart/2005/8/layout/vList4"/>
    <dgm:cxn modelId="{4E81AEA6-EAB4-FD4C-81EA-3F3E567C481B}" type="presParOf" srcId="{CEEF7FD0-2231-0A4B-86F9-53B30625EA9E}" destId="{3A971300-3264-2E43-B400-1429B0507B0F}" srcOrd="2" destOrd="0" presId="urn:microsoft.com/office/officeart/2005/8/layout/vList4"/>
    <dgm:cxn modelId="{A07C05A5-23C2-E143-AB05-EC0AAD419678}" type="presParOf" srcId="{792E1C9C-8CD6-454D-A75D-1BF4F924A9B1}" destId="{D92F4A72-99AB-9E4F-B6A9-1E69E0116216}" srcOrd="3" destOrd="0" presId="urn:microsoft.com/office/officeart/2005/8/layout/vList4"/>
    <dgm:cxn modelId="{C6F06F63-9F82-8C42-9C92-0EC7C0D85D98}" type="presParOf" srcId="{792E1C9C-8CD6-454D-A75D-1BF4F924A9B1}" destId="{4D0054E3-5CCD-C746-85E1-2DAEAC67EE61}" srcOrd="4" destOrd="0" presId="urn:microsoft.com/office/officeart/2005/8/layout/vList4"/>
    <dgm:cxn modelId="{4DE898E1-D77E-4949-AD32-8BD07E413892}" type="presParOf" srcId="{4D0054E3-5CCD-C746-85E1-2DAEAC67EE61}" destId="{3BE66F82-4782-F141-9E18-E9206400DD4F}" srcOrd="0" destOrd="0" presId="urn:microsoft.com/office/officeart/2005/8/layout/vList4"/>
    <dgm:cxn modelId="{673631C8-AE49-A449-BA64-35D6E966441A}" type="presParOf" srcId="{4D0054E3-5CCD-C746-85E1-2DAEAC67EE61}" destId="{3F0752E9-F5AA-074C-85F5-38D587369C69}" srcOrd="1" destOrd="0" presId="urn:microsoft.com/office/officeart/2005/8/layout/vList4"/>
    <dgm:cxn modelId="{80FC6282-4A52-BE48-B0FC-F445374441B3}" type="presParOf" srcId="{4D0054E3-5CCD-C746-85E1-2DAEAC67EE61}" destId="{335E7773-E262-8044-B9DA-48F1CE4DB951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38A88F-C35E-5548-8E2F-95B3713CA485}">
      <dsp:nvSpPr>
        <dsp:cNvPr id="0" name=""/>
        <dsp:cNvSpPr/>
      </dsp:nvSpPr>
      <dsp:spPr>
        <a:xfrm>
          <a:off x="0" y="0"/>
          <a:ext cx="8051157" cy="13597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4400" kern="1200"/>
            <a:t>BPMN – procesmodellen</a:t>
          </a:r>
        </a:p>
      </dsp:txBody>
      <dsp:txXfrm>
        <a:off x="1746210" y="0"/>
        <a:ext cx="6304946" cy="1359793"/>
      </dsp:txXfrm>
    </dsp:sp>
    <dsp:sp modelId="{46FE38E7-A9E5-E741-95E2-87C2BD79DF98}">
      <dsp:nvSpPr>
        <dsp:cNvPr id="0" name=""/>
        <dsp:cNvSpPr/>
      </dsp:nvSpPr>
      <dsp:spPr>
        <a:xfrm>
          <a:off x="135979" y="135979"/>
          <a:ext cx="1610231" cy="108783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rcRect/>
          <a:stretch>
            <a:fillRect l="-89000" r="-8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8459E0-5B49-FD4F-B11F-04C70EB0A34E}">
      <dsp:nvSpPr>
        <dsp:cNvPr id="0" name=""/>
        <dsp:cNvSpPr/>
      </dsp:nvSpPr>
      <dsp:spPr>
        <a:xfrm>
          <a:off x="0" y="1495772"/>
          <a:ext cx="8051157" cy="13597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4400" kern="1200" err="1"/>
            <a:t>Decision</a:t>
          </a:r>
          <a:r>
            <a:rPr lang="nl-NL" sz="4400" kern="1200"/>
            <a:t> </a:t>
          </a:r>
          <a:r>
            <a:rPr lang="nl-NL" sz="4400" kern="1200" err="1"/>
            <a:t>Requirements</a:t>
          </a:r>
          <a:endParaRPr lang="nl-NL" sz="4400" kern="1200"/>
        </a:p>
      </dsp:txBody>
      <dsp:txXfrm>
        <a:off x="1746210" y="1495772"/>
        <a:ext cx="6304946" cy="1359793"/>
      </dsp:txXfrm>
    </dsp:sp>
    <dsp:sp modelId="{4743C5B1-D9BB-5148-AC55-8B2E87502A22}">
      <dsp:nvSpPr>
        <dsp:cNvPr id="0" name=""/>
        <dsp:cNvSpPr/>
      </dsp:nvSpPr>
      <dsp:spPr>
        <a:xfrm>
          <a:off x="135979" y="1631751"/>
          <a:ext cx="1610231" cy="108783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E66F82-4782-F141-9E18-E9206400DD4F}">
      <dsp:nvSpPr>
        <dsp:cNvPr id="0" name=""/>
        <dsp:cNvSpPr/>
      </dsp:nvSpPr>
      <dsp:spPr>
        <a:xfrm>
          <a:off x="0" y="2991544"/>
          <a:ext cx="8051157" cy="13597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4400" kern="1200"/>
            <a:t>Business rules - Logica</a:t>
          </a:r>
        </a:p>
      </dsp:txBody>
      <dsp:txXfrm>
        <a:off x="1746210" y="2991544"/>
        <a:ext cx="6304946" cy="1359793"/>
      </dsp:txXfrm>
    </dsp:sp>
    <dsp:sp modelId="{3F0752E9-F5AA-074C-85F5-38D587369C69}">
      <dsp:nvSpPr>
        <dsp:cNvPr id="0" name=""/>
        <dsp:cNvSpPr/>
      </dsp:nvSpPr>
      <dsp:spPr>
        <a:xfrm>
          <a:off x="135979" y="3127524"/>
          <a:ext cx="1610231" cy="108783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790A07-196B-4F4B-8E8C-301FB387CBE5}" type="datetimeFigureOut">
              <a:rPr lang="nl-NL" smtClean="0"/>
              <a:t>27-05-2025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C176B4-2F3E-4542-A88B-B482618D0CA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17792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emo.bpmn.io/dmn/new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Voorbeeld:</a:t>
            </a:r>
          </a:p>
          <a:p>
            <a:pPr marL="171450" indent="-171450">
              <a:buFontTx/>
              <a:buChar char="-"/>
            </a:pPr>
            <a:r>
              <a:rPr lang="nl-NL"/>
              <a:t>Meerderjarigheid</a:t>
            </a:r>
          </a:p>
          <a:p>
            <a:pPr marL="171450" indent="-171450">
              <a:buFontTx/>
              <a:buChar char="-"/>
            </a:pPr>
            <a:r>
              <a:rPr lang="nl-NL"/>
              <a:t>Verlenen Autorisatie</a:t>
            </a:r>
          </a:p>
          <a:p>
            <a:pPr marL="171450" indent="-171450">
              <a:buFontTx/>
              <a:buChar char="-"/>
            </a:pP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36DBC3-220E-6548-9BE0-6EE235D8B88D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175443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Standaard</a:t>
            </a:r>
          </a:p>
          <a:p>
            <a:r>
              <a:rPr lang="nl-NL"/>
              <a:t>Breed gedragen: IBM, SAP, EA. Red hat</a:t>
            </a:r>
          </a:p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36DBC3-220E-6548-9BE0-6EE235D8B88D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924175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>
                <a:hlinkClick r:id="rId3"/>
              </a:rPr>
              <a:t>DMN editor | demo.bpmn.io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36DBC3-220E-6548-9BE0-6EE235D8B88D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69987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ANIMAT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Vrije vorm: vorm 48">
            <a:extLst>
              <a:ext uri="{FF2B5EF4-FFF2-40B4-BE49-F238E27FC236}">
                <a16:creationId xmlns:a16="http://schemas.microsoft.com/office/drawing/2014/main" id="{BA2FD759-55C6-57A3-C523-9BC64C28F4F0}"/>
              </a:ext>
            </a:extLst>
          </p:cNvPr>
          <p:cNvSpPr/>
          <p:nvPr userDrawn="1"/>
        </p:nvSpPr>
        <p:spPr>
          <a:xfrm>
            <a:off x="5631504" y="4122193"/>
            <a:ext cx="3614185" cy="405484"/>
          </a:xfrm>
          <a:custGeom>
            <a:avLst/>
            <a:gdLst>
              <a:gd name="connsiteX0" fmla="*/ 3137817 w 3162204"/>
              <a:gd name="connsiteY0" fmla="*/ 167807 h 354775"/>
              <a:gd name="connsiteX1" fmla="*/ 3128527 w 3162204"/>
              <a:gd name="connsiteY1" fmla="*/ 208452 h 354775"/>
              <a:gd name="connsiteX2" fmla="*/ 3102979 w 3162204"/>
              <a:gd name="connsiteY2" fmla="*/ 235162 h 354775"/>
              <a:gd name="connsiteX3" fmla="*/ 3066978 w 3162204"/>
              <a:gd name="connsiteY3" fmla="*/ 244453 h 354775"/>
              <a:gd name="connsiteX4" fmla="*/ 3030398 w 3162204"/>
              <a:gd name="connsiteY4" fmla="*/ 235162 h 354775"/>
              <a:gd name="connsiteX5" fmla="*/ 3004849 w 3162204"/>
              <a:gd name="connsiteY5" fmla="*/ 208452 h 354775"/>
              <a:gd name="connsiteX6" fmla="*/ 2995559 w 3162204"/>
              <a:gd name="connsiteY6" fmla="*/ 167226 h 354775"/>
              <a:gd name="connsiteX7" fmla="*/ 3004849 w 3162204"/>
              <a:gd name="connsiteY7" fmla="*/ 126000 h 354775"/>
              <a:gd name="connsiteX8" fmla="*/ 3030398 w 3162204"/>
              <a:gd name="connsiteY8" fmla="*/ 99291 h 354775"/>
              <a:gd name="connsiteX9" fmla="*/ 3066978 w 3162204"/>
              <a:gd name="connsiteY9" fmla="*/ 90000 h 354775"/>
              <a:gd name="connsiteX10" fmla="*/ 3102979 w 3162204"/>
              <a:gd name="connsiteY10" fmla="*/ 99291 h 354775"/>
              <a:gd name="connsiteX11" fmla="*/ 3128527 w 3162204"/>
              <a:gd name="connsiteY11" fmla="*/ 126000 h 354775"/>
              <a:gd name="connsiteX12" fmla="*/ 3137817 w 3162204"/>
              <a:gd name="connsiteY12" fmla="*/ 167807 h 354775"/>
              <a:gd name="connsiteX13" fmla="*/ 2970591 w 3162204"/>
              <a:gd name="connsiteY13" fmla="*/ 167226 h 354775"/>
              <a:gd name="connsiteX14" fmla="*/ 2982204 w 3162204"/>
              <a:gd name="connsiteY14" fmla="*/ 218904 h 354775"/>
              <a:gd name="connsiteX15" fmla="*/ 3014720 w 3162204"/>
              <a:gd name="connsiteY15" fmla="*/ 253743 h 354775"/>
              <a:gd name="connsiteX16" fmla="*/ 3061753 w 3162204"/>
              <a:gd name="connsiteY16" fmla="*/ 265936 h 354775"/>
              <a:gd name="connsiteX17" fmla="*/ 3108785 w 3162204"/>
              <a:gd name="connsiteY17" fmla="*/ 253162 h 354775"/>
              <a:gd name="connsiteX18" fmla="*/ 3137817 w 3162204"/>
              <a:gd name="connsiteY18" fmla="*/ 220646 h 354775"/>
              <a:gd name="connsiteX19" fmla="*/ 3137817 w 3162204"/>
              <a:gd name="connsiteY19" fmla="*/ 263614 h 354775"/>
              <a:gd name="connsiteX20" fmla="*/ 3162205 w 3162204"/>
              <a:gd name="connsiteY20" fmla="*/ 263614 h 354775"/>
              <a:gd name="connsiteX21" fmla="*/ 3162205 w 3162204"/>
              <a:gd name="connsiteY21" fmla="*/ 4064 h 354775"/>
              <a:gd name="connsiteX22" fmla="*/ 3137817 w 3162204"/>
              <a:gd name="connsiteY22" fmla="*/ 4064 h 354775"/>
              <a:gd name="connsiteX23" fmla="*/ 3137817 w 3162204"/>
              <a:gd name="connsiteY23" fmla="*/ 113226 h 354775"/>
              <a:gd name="connsiteX24" fmla="*/ 3108205 w 3162204"/>
              <a:gd name="connsiteY24" fmla="*/ 81291 h 354775"/>
              <a:gd name="connsiteX25" fmla="*/ 3062914 w 3162204"/>
              <a:gd name="connsiteY25" fmla="*/ 69097 h 354775"/>
              <a:gd name="connsiteX26" fmla="*/ 3015882 w 3162204"/>
              <a:gd name="connsiteY26" fmla="*/ 81291 h 354775"/>
              <a:gd name="connsiteX27" fmla="*/ 2983365 w 3162204"/>
              <a:gd name="connsiteY27" fmla="*/ 115549 h 354775"/>
              <a:gd name="connsiteX28" fmla="*/ 2970591 w 3162204"/>
              <a:gd name="connsiteY28" fmla="*/ 167226 h 354775"/>
              <a:gd name="connsiteX29" fmla="*/ 2906720 w 3162204"/>
              <a:gd name="connsiteY29" fmla="*/ 72000 h 354775"/>
              <a:gd name="connsiteX30" fmla="*/ 2906720 w 3162204"/>
              <a:gd name="connsiteY30" fmla="*/ 175936 h 354775"/>
              <a:gd name="connsiteX31" fmla="*/ 2890462 w 3162204"/>
              <a:gd name="connsiteY31" fmla="*/ 227614 h 354775"/>
              <a:gd name="connsiteX32" fmla="*/ 2846333 w 3162204"/>
              <a:gd name="connsiteY32" fmla="*/ 245033 h 354775"/>
              <a:gd name="connsiteX33" fmla="*/ 2803945 w 3162204"/>
              <a:gd name="connsiteY33" fmla="*/ 228775 h 354775"/>
              <a:gd name="connsiteX34" fmla="*/ 2788268 w 3162204"/>
              <a:gd name="connsiteY34" fmla="*/ 181162 h 354775"/>
              <a:gd name="connsiteX35" fmla="*/ 2788268 w 3162204"/>
              <a:gd name="connsiteY35" fmla="*/ 72000 h 354775"/>
              <a:gd name="connsiteX36" fmla="*/ 2763881 w 3162204"/>
              <a:gd name="connsiteY36" fmla="*/ 72000 h 354775"/>
              <a:gd name="connsiteX37" fmla="*/ 2763881 w 3162204"/>
              <a:gd name="connsiteY37" fmla="*/ 184065 h 354775"/>
              <a:gd name="connsiteX38" fmla="*/ 2785365 w 3162204"/>
              <a:gd name="connsiteY38" fmla="*/ 245614 h 354775"/>
              <a:gd name="connsiteX39" fmla="*/ 2841687 w 3162204"/>
              <a:gd name="connsiteY39" fmla="*/ 267098 h 354775"/>
              <a:gd name="connsiteX40" fmla="*/ 2881171 w 3162204"/>
              <a:gd name="connsiteY40" fmla="*/ 257807 h 354775"/>
              <a:gd name="connsiteX41" fmla="*/ 2907300 w 3162204"/>
              <a:gd name="connsiteY41" fmla="*/ 230517 h 354775"/>
              <a:gd name="connsiteX42" fmla="*/ 2907300 w 3162204"/>
              <a:gd name="connsiteY42" fmla="*/ 264195 h 354775"/>
              <a:gd name="connsiteX43" fmla="*/ 2931688 w 3162204"/>
              <a:gd name="connsiteY43" fmla="*/ 264195 h 354775"/>
              <a:gd name="connsiteX44" fmla="*/ 2931688 w 3162204"/>
              <a:gd name="connsiteY44" fmla="*/ 72581 h 354775"/>
              <a:gd name="connsiteX45" fmla="*/ 2906720 w 3162204"/>
              <a:gd name="connsiteY45" fmla="*/ 72581 h 354775"/>
              <a:gd name="connsiteX46" fmla="*/ 2630332 w 3162204"/>
              <a:gd name="connsiteY46" fmla="*/ 245033 h 354775"/>
              <a:gd name="connsiteX47" fmla="*/ 2595493 w 3162204"/>
              <a:gd name="connsiteY47" fmla="*/ 236323 h 354775"/>
              <a:gd name="connsiteX48" fmla="*/ 2569945 w 3162204"/>
              <a:gd name="connsiteY48" fmla="*/ 210194 h 354775"/>
              <a:gd name="connsiteX49" fmla="*/ 2560074 w 3162204"/>
              <a:gd name="connsiteY49" fmla="*/ 167807 h 354775"/>
              <a:gd name="connsiteX50" fmla="*/ 2569945 w 3162204"/>
              <a:gd name="connsiteY50" fmla="*/ 125420 h 354775"/>
              <a:gd name="connsiteX51" fmla="*/ 2595493 w 3162204"/>
              <a:gd name="connsiteY51" fmla="*/ 99291 h 354775"/>
              <a:gd name="connsiteX52" fmla="*/ 2630332 w 3162204"/>
              <a:gd name="connsiteY52" fmla="*/ 90581 h 354775"/>
              <a:gd name="connsiteX53" fmla="*/ 2665171 w 3162204"/>
              <a:gd name="connsiteY53" fmla="*/ 99291 h 354775"/>
              <a:gd name="connsiteX54" fmla="*/ 2691300 w 3162204"/>
              <a:gd name="connsiteY54" fmla="*/ 125420 h 354775"/>
              <a:gd name="connsiteX55" fmla="*/ 2701171 w 3162204"/>
              <a:gd name="connsiteY55" fmla="*/ 167807 h 354775"/>
              <a:gd name="connsiteX56" fmla="*/ 2691300 w 3162204"/>
              <a:gd name="connsiteY56" fmla="*/ 210194 h 354775"/>
              <a:gd name="connsiteX57" fmla="*/ 2665171 w 3162204"/>
              <a:gd name="connsiteY57" fmla="*/ 236323 h 354775"/>
              <a:gd name="connsiteX58" fmla="*/ 2630332 w 3162204"/>
              <a:gd name="connsiteY58" fmla="*/ 245033 h 354775"/>
              <a:gd name="connsiteX59" fmla="*/ 2630332 w 3162204"/>
              <a:gd name="connsiteY59" fmla="*/ 266517 h 354775"/>
              <a:gd name="connsiteX60" fmla="*/ 2679687 w 3162204"/>
              <a:gd name="connsiteY60" fmla="*/ 254323 h 354775"/>
              <a:gd name="connsiteX61" fmla="*/ 2714526 w 3162204"/>
              <a:gd name="connsiteY61" fmla="*/ 220065 h 354775"/>
              <a:gd name="connsiteX62" fmla="*/ 2727300 w 3162204"/>
              <a:gd name="connsiteY62" fmla="*/ 168388 h 354775"/>
              <a:gd name="connsiteX63" fmla="*/ 2715106 w 3162204"/>
              <a:gd name="connsiteY63" fmla="*/ 116129 h 354775"/>
              <a:gd name="connsiteX64" fmla="*/ 2680848 w 3162204"/>
              <a:gd name="connsiteY64" fmla="*/ 81871 h 354775"/>
              <a:gd name="connsiteX65" fmla="*/ 2632074 w 3162204"/>
              <a:gd name="connsiteY65" fmla="*/ 69678 h 354775"/>
              <a:gd name="connsiteX66" fmla="*/ 2583299 w 3162204"/>
              <a:gd name="connsiteY66" fmla="*/ 81871 h 354775"/>
              <a:gd name="connsiteX67" fmla="*/ 2549041 w 3162204"/>
              <a:gd name="connsiteY67" fmla="*/ 116129 h 354775"/>
              <a:gd name="connsiteX68" fmla="*/ 2536267 w 3162204"/>
              <a:gd name="connsiteY68" fmla="*/ 168388 h 354775"/>
              <a:gd name="connsiteX69" fmla="*/ 2548461 w 3162204"/>
              <a:gd name="connsiteY69" fmla="*/ 220646 h 354775"/>
              <a:gd name="connsiteX70" fmla="*/ 2582719 w 3162204"/>
              <a:gd name="connsiteY70" fmla="*/ 254904 h 354775"/>
              <a:gd name="connsiteX71" fmla="*/ 2630332 w 3162204"/>
              <a:gd name="connsiteY71" fmla="*/ 266517 h 354775"/>
              <a:gd name="connsiteX72" fmla="*/ 2371944 w 3162204"/>
              <a:gd name="connsiteY72" fmla="*/ 72000 h 354775"/>
              <a:gd name="connsiteX73" fmla="*/ 2345815 w 3162204"/>
              <a:gd name="connsiteY73" fmla="*/ 72000 h 354775"/>
              <a:gd name="connsiteX74" fmla="*/ 2422460 w 3162204"/>
              <a:gd name="connsiteY74" fmla="*/ 263614 h 354775"/>
              <a:gd name="connsiteX75" fmla="*/ 2450331 w 3162204"/>
              <a:gd name="connsiteY75" fmla="*/ 263614 h 354775"/>
              <a:gd name="connsiteX76" fmla="*/ 2526977 w 3162204"/>
              <a:gd name="connsiteY76" fmla="*/ 72000 h 354775"/>
              <a:gd name="connsiteX77" fmla="*/ 2500847 w 3162204"/>
              <a:gd name="connsiteY77" fmla="*/ 72000 h 354775"/>
              <a:gd name="connsiteX78" fmla="*/ 2436396 w 3162204"/>
              <a:gd name="connsiteY78" fmla="*/ 239807 h 354775"/>
              <a:gd name="connsiteX79" fmla="*/ 2371944 w 3162204"/>
              <a:gd name="connsiteY79" fmla="*/ 72000 h 354775"/>
              <a:gd name="connsiteX80" fmla="*/ 2250589 w 3162204"/>
              <a:gd name="connsiteY80" fmla="*/ 68516 h 354775"/>
              <a:gd name="connsiteX81" fmla="*/ 2211685 w 3162204"/>
              <a:gd name="connsiteY81" fmla="*/ 77807 h 354775"/>
              <a:gd name="connsiteX82" fmla="*/ 2185556 w 3162204"/>
              <a:gd name="connsiteY82" fmla="*/ 104517 h 354775"/>
              <a:gd name="connsiteX83" fmla="*/ 2185556 w 3162204"/>
              <a:gd name="connsiteY83" fmla="*/ 72000 h 354775"/>
              <a:gd name="connsiteX84" fmla="*/ 2161169 w 3162204"/>
              <a:gd name="connsiteY84" fmla="*/ 72000 h 354775"/>
              <a:gd name="connsiteX85" fmla="*/ 2161169 w 3162204"/>
              <a:gd name="connsiteY85" fmla="*/ 263614 h 354775"/>
              <a:gd name="connsiteX86" fmla="*/ 2185556 w 3162204"/>
              <a:gd name="connsiteY86" fmla="*/ 263614 h 354775"/>
              <a:gd name="connsiteX87" fmla="*/ 2185556 w 3162204"/>
              <a:gd name="connsiteY87" fmla="*/ 159097 h 354775"/>
              <a:gd name="connsiteX88" fmla="*/ 2201814 w 3162204"/>
              <a:gd name="connsiteY88" fmla="*/ 107420 h 354775"/>
              <a:gd name="connsiteX89" fmla="*/ 2245944 w 3162204"/>
              <a:gd name="connsiteY89" fmla="*/ 90000 h 354775"/>
              <a:gd name="connsiteX90" fmla="*/ 2288331 w 3162204"/>
              <a:gd name="connsiteY90" fmla="*/ 106258 h 354775"/>
              <a:gd name="connsiteX91" fmla="*/ 2304008 w 3162204"/>
              <a:gd name="connsiteY91" fmla="*/ 153872 h 354775"/>
              <a:gd name="connsiteX92" fmla="*/ 2304008 w 3162204"/>
              <a:gd name="connsiteY92" fmla="*/ 263033 h 354775"/>
              <a:gd name="connsiteX93" fmla="*/ 2328395 w 3162204"/>
              <a:gd name="connsiteY93" fmla="*/ 263033 h 354775"/>
              <a:gd name="connsiteX94" fmla="*/ 2328395 w 3162204"/>
              <a:gd name="connsiteY94" fmla="*/ 150968 h 354775"/>
              <a:gd name="connsiteX95" fmla="*/ 2306911 w 3162204"/>
              <a:gd name="connsiteY95" fmla="*/ 89420 h 354775"/>
              <a:gd name="connsiteX96" fmla="*/ 2250589 w 3162204"/>
              <a:gd name="connsiteY96" fmla="*/ 68516 h 354775"/>
              <a:gd name="connsiteX97" fmla="*/ 2096136 w 3162204"/>
              <a:gd name="connsiteY97" fmla="*/ 157355 h 354775"/>
              <a:gd name="connsiteX98" fmla="*/ 1961426 w 3162204"/>
              <a:gd name="connsiteY98" fmla="*/ 157355 h 354775"/>
              <a:gd name="connsiteX99" fmla="*/ 1982910 w 3162204"/>
              <a:gd name="connsiteY99" fmla="*/ 108000 h 354775"/>
              <a:gd name="connsiteX100" fmla="*/ 2029362 w 3162204"/>
              <a:gd name="connsiteY100" fmla="*/ 90581 h 354775"/>
              <a:gd name="connsiteX101" fmla="*/ 2063040 w 3162204"/>
              <a:gd name="connsiteY101" fmla="*/ 98129 h 354775"/>
              <a:gd name="connsiteX102" fmla="*/ 2087427 w 3162204"/>
              <a:gd name="connsiteY102" fmla="*/ 120775 h 354775"/>
              <a:gd name="connsiteX103" fmla="*/ 2096136 w 3162204"/>
              <a:gd name="connsiteY103" fmla="*/ 157355 h 354775"/>
              <a:gd name="connsiteX104" fmla="*/ 2121104 w 3162204"/>
              <a:gd name="connsiteY104" fmla="*/ 157936 h 354775"/>
              <a:gd name="connsiteX105" fmla="*/ 2110072 w 3162204"/>
              <a:gd name="connsiteY105" fmla="*/ 113226 h 354775"/>
              <a:gd name="connsiteX106" fmla="*/ 2078717 w 3162204"/>
              <a:gd name="connsiteY106" fmla="*/ 81291 h 354775"/>
              <a:gd name="connsiteX107" fmla="*/ 2031104 w 3162204"/>
              <a:gd name="connsiteY107" fmla="*/ 69097 h 354775"/>
              <a:gd name="connsiteX108" fmla="*/ 1982330 w 3162204"/>
              <a:gd name="connsiteY108" fmla="*/ 81291 h 354775"/>
              <a:gd name="connsiteX109" fmla="*/ 1949233 w 3162204"/>
              <a:gd name="connsiteY109" fmla="*/ 115549 h 354775"/>
              <a:gd name="connsiteX110" fmla="*/ 1937039 w 3162204"/>
              <a:gd name="connsiteY110" fmla="*/ 167807 h 354775"/>
              <a:gd name="connsiteX111" fmla="*/ 1949233 w 3162204"/>
              <a:gd name="connsiteY111" fmla="*/ 220065 h 354775"/>
              <a:gd name="connsiteX112" fmla="*/ 1982910 w 3162204"/>
              <a:gd name="connsiteY112" fmla="*/ 254323 h 354775"/>
              <a:gd name="connsiteX113" fmla="*/ 2031104 w 3162204"/>
              <a:gd name="connsiteY113" fmla="*/ 266517 h 354775"/>
              <a:gd name="connsiteX114" fmla="*/ 2088588 w 3162204"/>
              <a:gd name="connsiteY114" fmla="*/ 249098 h 354775"/>
              <a:gd name="connsiteX115" fmla="*/ 2118782 w 3162204"/>
              <a:gd name="connsiteY115" fmla="*/ 203227 h 354775"/>
              <a:gd name="connsiteX116" fmla="*/ 2092652 w 3162204"/>
              <a:gd name="connsiteY116" fmla="*/ 203227 h 354775"/>
              <a:gd name="connsiteX117" fmla="*/ 2071168 w 3162204"/>
              <a:gd name="connsiteY117" fmla="*/ 234581 h 354775"/>
              <a:gd name="connsiteX118" fmla="*/ 2031104 w 3162204"/>
              <a:gd name="connsiteY118" fmla="*/ 246194 h 354775"/>
              <a:gd name="connsiteX119" fmla="*/ 1997426 w 3162204"/>
              <a:gd name="connsiteY119" fmla="*/ 238065 h 354775"/>
              <a:gd name="connsiteX120" fmla="*/ 1972458 w 3162204"/>
              <a:gd name="connsiteY120" fmla="*/ 214840 h 354775"/>
              <a:gd name="connsiteX121" fmla="*/ 1962007 w 3162204"/>
              <a:gd name="connsiteY121" fmla="*/ 177678 h 354775"/>
              <a:gd name="connsiteX122" fmla="*/ 2121104 w 3162204"/>
              <a:gd name="connsiteY122" fmla="*/ 177678 h 354775"/>
              <a:gd name="connsiteX123" fmla="*/ 2121104 w 3162204"/>
              <a:gd name="connsiteY123" fmla="*/ 157936 h 354775"/>
              <a:gd name="connsiteX124" fmla="*/ 1881878 w 3162204"/>
              <a:gd name="connsiteY124" fmla="*/ 157355 h 354775"/>
              <a:gd name="connsiteX125" fmla="*/ 1747167 w 3162204"/>
              <a:gd name="connsiteY125" fmla="*/ 157355 h 354775"/>
              <a:gd name="connsiteX126" fmla="*/ 1768651 w 3162204"/>
              <a:gd name="connsiteY126" fmla="*/ 108000 h 354775"/>
              <a:gd name="connsiteX127" fmla="*/ 1815103 w 3162204"/>
              <a:gd name="connsiteY127" fmla="*/ 90581 h 354775"/>
              <a:gd name="connsiteX128" fmla="*/ 1848781 w 3162204"/>
              <a:gd name="connsiteY128" fmla="*/ 98129 h 354775"/>
              <a:gd name="connsiteX129" fmla="*/ 1873168 w 3162204"/>
              <a:gd name="connsiteY129" fmla="*/ 120775 h 354775"/>
              <a:gd name="connsiteX130" fmla="*/ 1881878 w 3162204"/>
              <a:gd name="connsiteY130" fmla="*/ 157355 h 354775"/>
              <a:gd name="connsiteX131" fmla="*/ 1906845 w 3162204"/>
              <a:gd name="connsiteY131" fmla="*/ 157936 h 354775"/>
              <a:gd name="connsiteX132" fmla="*/ 1895813 w 3162204"/>
              <a:gd name="connsiteY132" fmla="*/ 113226 h 354775"/>
              <a:gd name="connsiteX133" fmla="*/ 1864458 w 3162204"/>
              <a:gd name="connsiteY133" fmla="*/ 81291 h 354775"/>
              <a:gd name="connsiteX134" fmla="*/ 1816845 w 3162204"/>
              <a:gd name="connsiteY134" fmla="*/ 69097 h 354775"/>
              <a:gd name="connsiteX135" fmla="*/ 1768071 w 3162204"/>
              <a:gd name="connsiteY135" fmla="*/ 81291 h 354775"/>
              <a:gd name="connsiteX136" fmla="*/ 1734974 w 3162204"/>
              <a:gd name="connsiteY136" fmla="*/ 115549 h 354775"/>
              <a:gd name="connsiteX137" fmla="*/ 1722780 w 3162204"/>
              <a:gd name="connsiteY137" fmla="*/ 167807 h 354775"/>
              <a:gd name="connsiteX138" fmla="*/ 1734974 w 3162204"/>
              <a:gd name="connsiteY138" fmla="*/ 220065 h 354775"/>
              <a:gd name="connsiteX139" fmla="*/ 1768651 w 3162204"/>
              <a:gd name="connsiteY139" fmla="*/ 254323 h 354775"/>
              <a:gd name="connsiteX140" fmla="*/ 1816845 w 3162204"/>
              <a:gd name="connsiteY140" fmla="*/ 266517 h 354775"/>
              <a:gd name="connsiteX141" fmla="*/ 1874329 w 3162204"/>
              <a:gd name="connsiteY141" fmla="*/ 249098 h 354775"/>
              <a:gd name="connsiteX142" fmla="*/ 1904523 w 3162204"/>
              <a:gd name="connsiteY142" fmla="*/ 203227 h 354775"/>
              <a:gd name="connsiteX143" fmla="*/ 1877813 w 3162204"/>
              <a:gd name="connsiteY143" fmla="*/ 203227 h 354775"/>
              <a:gd name="connsiteX144" fmla="*/ 1856329 w 3162204"/>
              <a:gd name="connsiteY144" fmla="*/ 234581 h 354775"/>
              <a:gd name="connsiteX145" fmla="*/ 1816265 w 3162204"/>
              <a:gd name="connsiteY145" fmla="*/ 246194 h 354775"/>
              <a:gd name="connsiteX146" fmla="*/ 1782587 w 3162204"/>
              <a:gd name="connsiteY146" fmla="*/ 238065 h 354775"/>
              <a:gd name="connsiteX147" fmla="*/ 1757619 w 3162204"/>
              <a:gd name="connsiteY147" fmla="*/ 214840 h 354775"/>
              <a:gd name="connsiteX148" fmla="*/ 1747167 w 3162204"/>
              <a:gd name="connsiteY148" fmla="*/ 177678 h 354775"/>
              <a:gd name="connsiteX149" fmla="*/ 1906265 w 3162204"/>
              <a:gd name="connsiteY149" fmla="*/ 177678 h 354775"/>
              <a:gd name="connsiteX150" fmla="*/ 1906845 w 3162204"/>
              <a:gd name="connsiteY150" fmla="*/ 157936 h 354775"/>
              <a:gd name="connsiteX151" fmla="*/ 1505618 w 3162204"/>
              <a:gd name="connsiteY151" fmla="*/ 68516 h 354775"/>
              <a:gd name="connsiteX152" fmla="*/ 1466715 w 3162204"/>
              <a:gd name="connsiteY152" fmla="*/ 77807 h 354775"/>
              <a:gd name="connsiteX153" fmla="*/ 1440586 w 3162204"/>
              <a:gd name="connsiteY153" fmla="*/ 104517 h 354775"/>
              <a:gd name="connsiteX154" fmla="*/ 1440586 w 3162204"/>
              <a:gd name="connsiteY154" fmla="*/ 72000 h 354775"/>
              <a:gd name="connsiteX155" fmla="*/ 1416199 w 3162204"/>
              <a:gd name="connsiteY155" fmla="*/ 72000 h 354775"/>
              <a:gd name="connsiteX156" fmla="*/ 1416199 w 3162204"/>
              <a:gd name="connsiteY156" fmla="*/ 263614 h 354775"/>
              <a:gd name="connsiteX157" fmla="*/ 1440586 w 3162204"/>
              <a:gd name="connsiteY157" fmla="*/ 263614 h 354775"/>
              <a:gd name="connsiteX158" fmla="*/ 1440586 w 3162204"/>
              <a:gd name="connsiteY158" fmla="*/ 159097 h 354775"/>
              <a:gd name="connsiteX159" fmla="*/ 1456844 w 3162204"/>
              <a:gd name="connsiteY159" fmla="*/ 107420 h 354775"/>
              <a:gd name="connsiteX160" fmla="*/ 1500973 w 3162204"/>
              <a:gd name="connsiteY160" fmla="*/ 90000 h 354775"/>
              <a:gd name="connsiteX161" fmla="*/ 1543360 w 3162204"/>
              <a:gd name="connsiteY161" fmla="*/ 106258 h 354775"/>
              <a:gd name="connsiteX162" fmla="*/ 1559038 w 3162204"/>
              <a:gd name="connsiteY162" fmla="*/ 153872 h 354775"/>
              <a:gd name="connsiteX163" fmla="*/ 1559038 w 3162204"/>
              <a:gd name="connsiteY163" fmla="*/ 263033 h 354775"/>
              <a:gd name="connsiteX164" fmla="*/ 1583425 w 3162204"/>
              <a:gd name="connsiteY164" fmla="*/ 263033 h 354775"/>
              <a:gd name="connsiteX165" fmla="*/ 1583425 w 3162204"/>
              <a:gd name="connsiteY165" fmla="*/ 150968 h 354775"/>
              <a:gd name="connsiteX166" fmla="*/ 1561941 w 3162204"/>
              <a:gd name="connsiteY166" fmla="*/ 89420 h 354775"/>
              <a:gd name="connsiteX167" fmla="*/ 1505618 w 3162204"/>
              <a:gd name="connsiteY167" fmla="*/ 68516 h 354775"/>
              <a:gd name="connsiteX168" fmla="*/ 1341295 w 3162204"/>
              <a:gd name="connsiteY168" fmla="*/ 263614 h 354775"/>
              <a:gd name="connsiteX169" fmla="*/ 1365682 w 3162204"/>
              <a:gd name="connsiteY169" fmla="*/ 263614 h 354775"/>
              <a:gd name="connsiteX170" fmla="*/ 1365682 w 3162204"/>
              <a:gd name="connsiteY170" fmla="*/ 72000 h 354775"/>
              <a:gd name="connsiteX171" fmla="*/ 1341295 w 3162204"/>
              <a:gd name="connsiteY171" fmla="*/ 72000 h 354775"/>
              <a:gd name="connsiteX172" fmla="*/ 1341295 w 3162204"/>
              <a:gd name="connsiteY172" fmla="*/ 263614 h 354775"/>
              <a:gd name="connsiteX173" fmla="*/ 1353489 w 3162204"/>
              <a:gd name="connsiteY173" fmla="*/ 36000 h 354775"/>
              <a:gd name="connsiteX174" fmla="*/ 1366263 w 3162204"/>
              <a:gd name="connsiteY174" fmla="*/ 30774 h 354775"/>
              <a:gd name="connsiteX175" fmla="*/ 1371489 w 3162204"/>
              <a:gd name="connsiteY175" fmla="*/ 18000 h 354775"/>
              <a:gd name="connsiteX176" fmla="*/ 1366263 w 3162204"/>
              <a:gd name="connsiteY176" fmla="*/ 5226 h 354775"/>
              <a:gd name="connsiteX177" fmla="*/ 1353489 w 3162204"/>
              <a:gd name="connsiteY177" fmla="*/ 0 h 354775"/>
              <a:gd name="connsiteX178" fmla="*/ 1340714 w 3162204"/>
              <a:gd name="connsiteY178" fmla="*/ 5226 h 354775"/>
              <a:gd name="connsiteX179" fmla="*/ 1335488 w 3162204"/>
              <a:gd name="connsiteY179" fmla="*/ 18000 h 354775"/>
              <a:gd name="connsiteX180" fmla="*/ 1340714 w 3162204"/>
              <a:gd name="connsiteY180" fmla="*/ 30774 h 354775"/>
              <a:gd name="connsiteX181" fmla="*/ 1353489 w 3162204"/>
              <a:gd name="connsiteY181" fmla="*/ 36000 h 354775"/>
              <a:gd name="connsiteX182" fmla="*/ 1132262 w 3162204"/>
              <a:gd name="connsiteY182" fmla="*/ 266517 h 354775"/>
              <a:gd name="connsiteX183" fmla="*/ 1167101 w 3162204"/>
              <a:gd name="connsiteY183" fmla="*/ 259549 h 354775"/>
              <a:gd name="connsiteX184" fmla="*/ 1190327 w 3162204"/>
              <a:gd name="connsiteY184" fmla="*/ 240388 h 354775"/>
              <a:gd name="connsiteX185" fmla="*/ 1198456 w 3162204"/>
              <a:gd name="connsiteY185" fmla="*/ 213097 h 354775"/>
              <a:gd name="connsiteX186" fmla="*/ 1189166 w 3162204"/>
              <a:gd name="connsiteY186" fmla="*/ 186388 h 354775"/>
              <a:gd name="connsiteX187" fmla="*/ 1168262 w 3162204"/>
              <a:gd name="connsiteY187" fmla="*/ 170710 h 354775"/>
              <a:gd name="connsiteX188" fmla="*/ 1135165 w 3162204"/>
              <a:gd name="connsiteY188" fmla="*/ 159678 h 354775"/>
              <a:gd name="connsiteX189" fmla="*/ 1107875 w 3162204"/>
              <a:gd name="connsiteY189" fmla="*/ 150968 h 354775"/>
              <a:gd name="connsiteX190" fmla="*/ 1091036 w 3162204"/>
              <a:gd name="connsiteY190" fmla="*/ 139936 h 354775"/>
              <a:gd name="connsiteX191" fmla="*/ 1084068 w 3162204"/>
              <a:gd name="connsiteY191" fmla="*/ 121355 h 354775"/>
              <a:gd name="connsiteX192" fmla="*/ 1095681 w 3162204"/>
              <a:gd name="connsiteY192" fmla="*/ 99871 h 354775"/>
              <a:gd name="connsiteX193" fmla="*/ 1125875 w 3162204"/>
              <a:gd name="connsiteY193" fmla="*/ 91162 h 354775"/>
              <a:gd name="connsiteX194" fmla="*/ 1158972 w 3162204"/>
              <a:gd name="connsiteY194" fmla="*/ 101613 h 354775"/>
              <a:gd name="connsiteX195" fmla="*/ 1172327 w 3162204"/>
              <a:gd name="connsiteY195" fmla="*/ 128904 h 354775"/>
              <a:gd name="connsiteX196" fmla="*/ 1196714 w 3162204"/>
              <a:gd name="connsiteY196" fmla="*/ 128904 h 354775"/>
              <a:gd name="connsiteX197" fmla="*/ 1176391 w 3162204"/>
              <a:gd name="connsiteY197" fmla="*/ 85936 h 354775"/>
              <a:gd name="connsiteX198" fmla="*/ 1126455 w 3162204"/>
              <a:gd name="connsiteY198" fmla="*/ 70258 h 354775"/>
              <a:gd name="connsiteX199" fmla="*/ 1091617 w 3162204"/>
              <a:gd name="connsiteY199" fmla="*/ 77226 h 354775"/>
              <a:gd name="connsiteX200" fmla="*/ 1067810 w 3162204"/>
              <a:gd name="connsiteY200" fmla="*/ 96387 h 354775"/>
              <a:gd name="connsiteX201" fmla="*/ 1059681 w 3162204"/>
              <a:gd name="connsiteY201" fmla="*/ 122517 h 354775"/>
              <a:gd name="connsiteX202" fmla="*/ 1068972 w 3162204"/>
              <a:gd name="connsiteY202" fmla="*/ 152129 h 354775"/>
              <a:gd name="connsiteX203" fmla="*/ 1091617 w 3162204"/>
              <a:gd name="connsiteY203" fmla="*/ 168968 h 354775"/>
              <a:gd name="connsiteX204" fmla="*/ 1126455 w 3162204"/>
              <a:gd name="connsiteY204" fmla="*/ 180001 h 354775"/>
              <a:gd name="connsiteX205" fmla="*/ 1152585 w 3162204"/>
              <a:gd name="connsiteY205" fmla="*/ 188130 h 354775"/>
              <a:gd name="connsiteX206" fmla="*/ 1168262 w 3162204"/>
              <a:gd name="connsiteY206" fmla="*/ 198001 h 354775"/>
              <a:gd name="connsiteX207" fmla="*/ 1174649 w 3162204"/>
              <a:gd name="connsiteY207" fmla="*/ 214259 h 354775"/>
              <a:gd name="connsiteX208" fmla="*/ 1163036 w 3162204"/>
              <a:gd name="connsiteY208" fmla="*/ 237485 h 354775"/>
              <a:gd name="connsiteX209" fmla="*/ 1131681 w 3162204"/>
              <a:gd name="connsiteY209" fmla="*/ 246775 h 354775"/>
              <a:gd name="connsiteX210" fmla="*/ 1095681 w 3162204"/>
              <a:gd name="connsiteY210" fmla="*/ 236904 h 354775"/>
              <a:gd name="connsiteX211" fmla="*/ 1080585 w 3162204"/>
              <a:gd name="connsiteY211" fmla="*/ 210775 h 354775"/>
              <a:gd name="connsiteX212" fmla="*/ 1055617 w 3162204"/>
              <a:gd name="connsiteY212" fmla="*/ 210775 h 354775"/>
              <a:gd name="connsiteX213" fmla="*/ 1078843 w 3162204"/>
              <a:gd name="connsiteY213" fmla="*/ 252582 h 354775"/>
              <a:gd name="connsiteX214" fmla="*/ 1132262 w 3162204"/>
              <a:gd name="connsiteY214" fmla="*/ 266517 h 354775"/>
              <a:gd name="connsiteX215" fmla="*/ 1034713 w 3162204"/>
              <a:gd name="connsiteY215" fmla="*/ 92904 h 354775"/>
              <a:gd name="connsiteX216" fmla="*/ 1034713 w 3162204"/>
              <a:gd name="connsiteY216" fmla="*/ 72000 h 354775"/>
              <a:gd name="connsiteX217" fmla="*/ 981874 w 3162204"/>
              <a:gd name="connsiteY217" fmla="*/ 72000 h 354775"/>
              <a:gd name="connsiteX218" fmla="*/ 981874 w 3162204"/>
              <a:gd name="connsiteY218" fmla="*/ 23807 h 354775"/>
              <a:gd name="connsiteX219" fmla="*/ 956907 w 3162204"/>
              <a:gd name="connsiteY219" fmla="*/ 23807 h 354775"/>
              <a:gd name="connsiteX220" fmla="*/ 956907 w 3162204"/>
              <a:gd name="connsiteY220" fmla="*/ 72000 h 354775"/>
              <a:gd name="connsiteX221" fmla="*/ 930197 w 3162204"/>
              <a:gd name="connsiteY221" fmla="*/ 72000 h 354775"/>
              <a:gd name="connsiteX222" fmla="*/ 930197 w 3162204"/>
              <a:gd name="connsiteY222" fmla="*/ 92904 h 354775"/>
              <a:gd name="connsiteX223" fmla="*/ 956907 w 3162204"/>
              <a:gd name="connsiteY223" fmla="*/ 92904 h 354775"/>
              <a:gd name="connsiteX224" fmla="*/ 956907 w 3162204"/>
              <a:gd name="connsiteY224" fmla="*/ 211936 h 354775"/>
              <a:gd name="connsiteX225" fmla="*/ 969681 w 3162204"/>
              <a:gd name="connsiteY225" fmla="*/ 252001 h 354775"/>
              <a:gd name="connsiteX226" fmla="*/ 1008004 w 3162204"/>
              <a:gd name="connsiteY226" fmla="*/ 264195 h 354775"/>
              <a:gd name="connsiteX227" fmla="*/ 1034133 w 3162204"/>
              <a:gd name="connsiteY227" fmla="*/ 264195 h 354775"/>
              <a:gd name="connsiteX228" fmla="*/ 1034133 w 3162204"/>
              <a:gd name="connsiteY228" fmla="*/ 243291 h 354775"/>
              <a:gd name="connsiteX229" fmla="*/ 1012649 w 3162204"/>
              <a:gd name="connsiteY229" fmla="*/ 243291 h 354775"/>
              <a:gd name="connsiteX230" fmla="*/ 989423 w 3162204"/>
              <a:gd name="connsiteY230" fmla="*/ 236904 h 354775"/>
              <a:gd name="connsiteX231" fmla="*/ 983036 w 3162204"/>
              <a:gd name="connsiteY231" fmla="*/ 212517 h 354775"/>
              <a:gd name="connsiteX232" fmla="*/ 983036 w 3162204"/>
              <a:gd name="connsiteY232" fmla="*/ 93484 h 354775"/>
              <a:gd name="connsiteX233" fmla="*/ 1034713 w 3162204"/>
              <a:gd name="connsiteY233" fmla="*/ 93484 h 354775"/>
              <a:gd name="connsiteX234" fmla="*/ 844842 w 3162204"/>
              <a:gd name="connsiteY234" fmla="*/ 106258 h 354775"/>
              <a:gd name="connsiteX235" fmla="*/ 844842 w 3162204"/>
              <a:gd name="connsiteY235" fmla="*/ 72000 h 354775"/>
              <a:gd name="connsiteX236" fmla="*/ 820455 w 3162204"/>
              <a:gd name="connsiteY236" fmla="*/ 72000 h 354775"/>
              <a:gd name="connsiteX237" fmla="*/ 820455 w 3162204"/>
              <a:gd name="connsiteY237" fmla="*/ 263614 h 354775"/>
              <a:gd name="connsiteX238" fmla="*/ 844842 w 3162204"/>
              <a:gd name="connsiteY238" fmla="*/ 263614 h 354775"/>
              <a:gd name="connsiteX239" fmla="*/ 844842 w 3162204"/>
              <a:gd name="connsiteY239" fmla="*/ 156775 h 354775"/>
              <a:gd name="connsiteX240" fmla="*/ 861100 w 3162204"/>
              <a:gd name="connsiteY240" fmla="*/ 108581 h 354775"/>
              <a:gd name="connsiteX241" fmla="*/ 904068 w 3162204"/>
              <a:gd name="connsiteY241" fmla="*/ 94065 h 354775"/>
              <a:gd name="connsiteX242" fmla="*/ 910455 w 3162204"/>
              <a:gd name="connsiteY242" fmla="*/ 94065 h 354775"/>
              <a:gd name="connsiteX243" fmla="*/ 910455 w 3162204"/>
              <a:gd name="connsiteY243" fmla="*/ 68516 h 354775"/>
              <a:gd name="connsiteX244" fmla="*/ 869810 w 3162204"/>
              <a:gd name="connsiteY244" fmla="*/ 78387 h 354775"/>
              <a:gd name="connsiteX245" fmla="*/ 844842 w 3162204"/>
              <a:gd name="connsiteY245" fmla="*/ 106258 h 354775"/>
              <a:gd name="connsiteX246" fmla="*/ 755422 w 3162204"/>
              <a:gd name="connsiteY246" fmla="*/ 157355 h 354775"/>
              <a:gd name="connsiteX247" fmla="*/ 620712 w 3162204"/>
              <a:gd name="connsiteY247" fmla="*/ 157355 h 354775"/>
              <a:gd name="connsiteX248" fmla="*/ 642196 w 3162204"/>
              <a:gd name="connsiteY248" fmla="*/ 108000 h 354775"/>
              <a:gd name="connsiteX249" fmla="*/ 688648 w 3162204"/>
              <a:gd name="connsiteY249" fmla="*/ 90581 h 354775"/>
              <a:gd name="connsiteX250" fmla="*/ 722325 w 3162204"/>
              <a:gd name="connsiteY250" fmla="*/ 98129 h 354775"/>
              <a:gd name="connsiteX251" fmla="*/ 746712 w 3162204"/>
              <a:gd name="connsiteY251" fmla="*/ 120775 h 354775"/>
              <a:gd name="connsiteX252" fmla="*/ 755422 w 3162204"/>
              <a:gd name="connsiteY252" fmla="*/ 157355 h 354775"/>
              <a:gd name="connsiteX253" fmla="*/ 780390 w 3162204"/>
              <a:gd name="connsiteY253" fmla="*/ 157936 h 354775"/>
              <a:gd name="connsiteX254" fmla="*/ 769357 w 3162204"/>
              <a:gd name="connsiteY254" fmla="*/ 113226 h 354775"/>
              <a:gd name="connsiteX255" fmla="*/ 738003 w 3162204"/>
              <a:gd name="connsiteY255" fmla="*/ 81291 h 354775"/>
              <a:gd name="connsiteX256" fmla="*/ 690389 w 3162204"/>
              <a:gd name="connsiteY256" fmla="*/ 69097 h 354775"/>
              <a:gd name="connsiteX257" fmla="*/ 641615 w 3162204"/>
              <a:gd name="connsiteY257" fmla="*/ 81291 h 354775"/>
              <a:gd name="connsiteX258" fmla="*/ 608518 w 3162204"/>
              <a:gd name="connsiteY258" fmla="*/ 115549 h 354775"/>
              <a:gd name="connsiteX259" fmla="*/ 596325 w 3162204"/>
              <a:gd name="connsiteY259" fmla="*/ 167807 h 354775"/>
              <a:gd name="connsiteX260" fmla="*/ 608518 w 3162204"/>
              <a:gd name="connsiteY260" fmla="*/ 220065 h 354775"/>
              <a:gd name="connsiteX261" fmla="*/ 642196 w 3162204"/>
              <a:gd name="connsiteY261" fmla="*/ 254323 h 354775"/>
              <a:gd name="connsiteX262" fmla="*/ 690389 w 3162204"/>
              <a:gd name="connsiteY262" fmla="*/ 266517 h 354775"/>
              <a:gd name="connsiteX263" fmla="*/ 747874 w 3162204"/>
              <a:gd name="connsiteY263" fmla="*/ 249098 h 354775"/>
              <a:gd name="connsiteX264" fmla="*/ 778067 w 3162204"/>
              <a:gd name="connsiteY264" fmla="*/ 203227 h 354775"/>
              <a:gd name="connsiteX265" fmla="*/ 751938 w 3162204"/>
              <a:gd name="connsiteY265" fmla="*/ 203227 h 354775"/>
              <a:gd name="connsiteX266" fmla="*/ 730454 w 3162204"/>
              <a:gd name="connsiteY266" fmla="*/ 234581 h 354775"/>
              <a:gd name="connsiteX267" fmla="*/ 690389 w 3162204"/>
              <a:gd name="connsiteY267" fmla="*/ 246194 h 354775"/>
              <a:gd name="connsiteX268" fmla="*/ 656712 w 3162204"/>
              <a:gd name="connsiteY268" fmla="*/ 238065 h 354775"/>
              <a:gd name="connsiteX269" fmla="*/ 631744 w 3162204"/>
              <a:gd name="connsiteY269" fmla="*/ 214840 h 354775"/>
              <a:gd name="connsiteX270" fmla="*/ 621292 w 3162204"/>
              <a:gd name="connsiteY270" fmla="*/ 177678 h 354775"/>
              <a:gd name="connsiteX271" fmla="*/ 780390 w 3162204"/>
              <a:gd name="connsiteY271" fmla="*/ 177678 h 354775"/>
              <a:gd name="connsiteX272" fmla="*/ 780390 w 3162204"/>
              <a:gd name="connsiteY272" fmla="*/ 157936 h 354775"/>
              <a:gd name="connsiteX273" fmla="*/ 541744 w 3162204"/>
              <a:gd name="connsiteY273" fmla="*/ 167226 h 354775"/>
              <a:gd name="connsiteX274" fmla="*/ 532453 w 3162204"/>
              <a:gd name="connsiteY274" fmla="*/ 208452 h 354775"/>
              <a:gd name="connsiteX275" fmla="*/ 506905 w 3162204"/>
              <a:gd name="connsiteY275" fmla="*/ 235162 h 354775"/>
              <a:gd name="connsiteX276" fmla="*/ 470324 w 3162204"/>
              <a:gd name="connsiteY276" fmla="*/ 244453 h 354775"/>
              <a:gd name="connsiteX277" fmla="*/ 434324 w 3162204"/>
              <a:gd name="connsiteY277" fmla="*/ 235162 h 354775"/>
              <a:gd name="connsiteX278" fmla="*/ 408776 w 3162204"/>
              <a:gd name="connsiteY278" fmla="*/ 208452 h 354775"/>
              <a:gd name="connsiteX279" fmla="*/ 399485 w 3162204"/>
              <a:gd name="connsiteY279" fmla="*/ 167807 h 354775"/>
              <a:gd name="connsiteX280" fmla="*/ 408776 w 3162204"/>
              <a:gd name="connsiteY280" fmla="*/ 127162 h 354775"/>
              <a:gd name="connsiteX281" fmla="*/ 434324 w 3162204"/>
              <a:gd name="connsiteY281" fmla="*/ 100452 h 354775"/>
              <a:gd name="connsiteX282" fmla="*/ 470324 w 3162204"/>
              <a:gd name="connsiteY282" fmla="*/ 91162 h 354775"/>
              <a:gd name="connsiteX283" fmla="*/ 506905 w 3162204"/>
              <a:gd name="connsiteY283" fmla="*/ 100452 h 354775"/>
              <a:gd name="connsiteX284" fmla="*/ 532453 w 3162204"/>
              <a:gd name="connsiteY284" fmla="*/ 127162 h 354775"/>
              <a:gd name="connsiteX285" fmla="*/ 541744 w 3162204"/>
              <a:gd name="connsiteY285" fmla="*/ 167226 h 354775"/>
              <a:gd name="connsiteX286" fmla="*/ 399485 w 3162204"/>
              <a:gd name="connsiteY286" fmla="*/ 114387 h 354775"/>
              <a:gd name="connsiteX287" fmla="*/ 399485 w 3162204"/>
              <a:gd name="connsiteY287" fmla="*/ 72581 h 354775"/>
              <a:gd name="connsiteX288" fmla="*/ 375098 w 3162204"/>
              <a:gd name="connsiteY288" fmla="*/ 72581 h 354775"/>
              <a:gd name="connsiteX289" fmla="*/ 375098 w 3162204"/>
              <a:gd name="connsiteY289" fmla="*/ 354776 h 354775"/>
              <a:gd name="connsiteX290" fmla="*/ 399485 w 3162204"/>
              <a:gd name="connsiteY290" fmla="*/ 354776 h 354775"/>
              <a:gd name="connsiteX291" fmla="*/ 399485 w 3162204"/>
              <a:gd name="connsiteY291" fmla="*/ 222388 h 354775"/>
              <a:gd name="connsiteX292" fmla="*/ 428518 w 3162204"/>
              <a:gd name="connsiteY292" fmla="*/ 254323 h 354775"/>
              <a:gd name="connsiteX293" fmla="*/ 475550 w 3162204"/>
              <a:gd name="connsiteY293" fmla="*/ 267098 h 354775"/>
              <a:gd name="connsiteX294" fmla="*/ 522582 w 3162204"/>
              <a:gd name="connsiteY294" fmla="*/ 254904 h 354775"/>
              <a:gd name="connsiteX295" fmla="*/ 555099 w 3162204"/>
              <a:gd name="connsiteY295" fmla="*/ 220065 h 354775"/>
              <a:gd name="connsiteX296" fmla="*/ 566712 w 3162204"/>
              <a:gd name="connsiteY296" fmla="*/ 168388 h 354775"/>
              <a:gd name="connsiteX297" fmla="*/ 555099 w 3162204"/>
              <a:gd name="connsiteY297" fmla="*/ 116710 h 354775"/>
              <a:gd name="connsiteX298" fmla="*/ 522582 w 3162204"/>
              <a:gd name="connsiteY298" fmla="*/ 82452 h 354775"/>
              <a:gd name="connsiteX299" fmla="*/ 475550 w 3162204"/>
              <a:gd name="connsiteY299" fmla="*/ 70258 h 354775"/>
              <a:gd name="connsiteX300" fmla="*/ 428518 w 3162204"/>
              <a:gd name="connsiteY300" fmla="*/ 83032 h 354775"/>
              <a:gd name="connsiteX301" fmla="*/ 399485 w 3162204"/>
              <a:gd name="connsiteY301" fmla="*/ 114387 h 354775"/>
              <a:gd name="connsiteX302" fmla="*/ 347227 w 3162204"/>
              <a:gd name="connsiteY302" fmla="*/ 263614 h 354775"/>
              <a:gd name="connsiteX303" fmla="*/ 285678 w 3162204"/>
              <a:gd name="connsiteY303" fmla="*/ 166646 h 354775"/>
              <a:gd name="connsiteX304" fmla="*/ 346646 w 3162204"/>
              <a:gd name="connsiteY304" fmla="*/ 72000 h 354775"/>
              <a:gd name="connsiteX305" fmla="*/ 321098 w 3162204"/>
              <a:gd name="connsiteY305" fmla="*/ 72000 h 354775"/>
              <a:gd name="connsiteX306" fmla="*/ 273485 w 3162204"/>
              <a:gd name="connsiteY306" fmla="*/ 148065 h 354775"/>
              <a:gd name="connsiteX307" fmla="*/ 224710 w 3162204"/>
              <a:gd name="connsiteY307" fmla="*/ 72000 h 354775"/>
              <a:gd name="connsiteX308" fmla="*/ 196839 w 3162204"/>
              <a:gd name="connsiteY308" fmla="*/ 72000 h 354775"/>
              <a:gd name="connsiteX309" fmla="*/ 257807 w 3162204"/>
              <a:gd name="connsiteY309" fmla="*/ 167807 h 354775"/>
              <a:gd name="connsiteX310" fmla="*/ 196259 w 3162204"/>
              <a:gd name="connsiteY310" fmla="*/ 263614 h 354775"/>
              <a:gd name="connsiteX311" fmla="*/ 222388 w 3162204"/>
              <a:gd name="connsiteY311" fmla="*/ 263614 h 354775"/>
              <a:gd name="connsiteX312" fmla="*/ 270001 w 3162204"/>
              <a:gd name="connsiteY312" fmla="*/ 186388 h 354775"/>
              <a:gd name="connsiteX313" fmla="*/ 319356 w 3162204"/>
              <a:gd name="connsiteY313" fmla="*/ 263614 h 354775"/>
              <a:gd name="connsiteX314" fmla="*/ 347227 w 3162204"/>
              <a:gd name="connsiteY314" fmla="*/ 263614 h 354775"/>
              <a:gd name="connsiteX315" fmla="*/ 159097 w 3162204"/>
              <a:gd name="connsiteY315" fmla="*/ 157355 h 354775"/>
              <a:gd name="connsiteX316" fmla="*/ 24387 w 3162204"/>
              <a:gd name="connsiteY316" fmla="*/ 157355 h 354775"/>
              <a:gd name="connsiteX317" fmla="*/ 45871 w 3162204"/>
              <a:gd name="connsiteY317" fmla="*/ 108000 h 354775"/>
              <a:gd name="connsiteX318" fmla="*/ 92323 w 3162204"/>
              <a:gd name="connsiteY318" fmla="*/ 90581 h 354775"/>
              <a:gd name="connsiteX319" fmla="*/ 126000 w 3162204"/>
              <a:gd name="connsiteY319" fmla="*/ 98129 h 354775"/>
              <a:gd name="connsiteX320" fmla="*/ 150388 w 3162204"/>
              <a:gd name="connsiteY320" fmla="*/ 120775 h 354775"/>
              <a:gd name="connsiteX321" fmla="*/ 159097 w 3162204"/>
              <a:gd name="connsiteY321" fmla="*/ 157355 h 354775"/>
              <a:gd name="connsiteX322" fmla="*/ 184065 w 3162204"/>
              <a:gd name="connsiteY322" fmla="*/ 157936 h 354775"/>
              <a:gd name="connsiteX323" fmla="*/ 173033 w 3162204"/>
              <a:gd name="connsiteY323" fmla="*/ 113226 h 354775"/>
              <a:gd name="connsiteX324" fmla="*/ 141678 w 3162204"/>
              <a:gd name="connsiteY324" fmla="*/ 81291 h 354775"/>
              <a:gd name="connsiteX325" fmla="*/ 94065 w 3162204"/>
              <a:gd name="connsiteY325" fmla="*/ 69097 h 354775"/>
              <a:gd name="connsiteX326" fmla="*/ 45290 w 3162204"/>
              <a:gd name="connsiteY326" fmla="*/ 81291 h 354775"/>
              <a:gd name="connsiteX327" fmla="*/ 12194 w 3162204"/>
              <a:gd name="connsiteY327" fmla="*/ 115549 h 354775"/>
              <a:gd name="connsiteX328" fmla="*/ 0 w 3162204"/>
              <a:gd name="connsiteY328" fmla="*/ 167807 h 354775"/>
              <a:gd name="connsiteX329" fmla="*/ 12194 w 3162204"/>
              <a:gd name="connsiteY329" fmla="*/ 220065 h 354775"/>
              <a:gd name="connsiteX330" fmla="*/ 45871 w 3162204"/>
              <a:gd name="connsiteY330" fmla="*/ 254323 h 354775"/>
              <a:gd name="connsiteX331" fmla="*/ 94065 w 3162204"/>
              <a:gd name="connsiteY331" fmla="*/ 266517 h 354775"/>
              <a:gd name="connsiteX332" fmla="*/ 151549 w 3162204"/>
              <a:gd name="connsiteY332" fmla="*/ 249098 h 354775"/>
              <a:gd name="connsiteX333" fmla="*/ 181743 w 3162204"/>
              <a:gd name="connsiteY333" fmla="*/ 203227 h 354775"/>
              <a:gd name="connsiteX334" fmla="*/ 155613 w 3162204"/>
              <a:gd name="connsiteY334" fmla="*/ 203227 h 354775"/>
              <a:gd name="connsiteX335" fmla="*/ 134130 w 3162204"/>
              <a:gd name="connsiteY335" fmla="*/ 234581 h 354775"/>
              <a:gd name="connsiteX336" fmla="*/ 94065 w 3162204"/>
              <a:gd name="connsiteY336" fmla="*/ 246194 h 354775"/>
              <a:gd name="connsiteX337" fmla="*/ 60387 w 3162204"/>
              <a:gd name="connsiteY337" fmla="*/ 238065 h 354775"/>
              <a:gd name="connsiteX338" fmla="*/ 35420 w 3162204"/>
              <a:gd name="connsiteY338" fmla="*/ 214840 h 354775"/>
              <a:gd name="connsiteX339" fmla="*/ 24968 w 3162204"/>
              <a:gd name="connsiteY339" fmla="*/ 177678 h 354775"/>
              <a:gd name="connsiteX340" fmla="*/ 184065 w 3162204"/>
              <a:gd name="connsiteY340" fmla="*/ 177678 h 354775"/>
              <a:gd name="connsiteX341" fmla="*/ 184065 w 3162204"/>
              <a:gd name="connsiteY341" fmla="*/ 157936 h 35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3162204" h="354775">
                <a:moveTo>
                  <a:pt x="3137817" y="167807"/>
                </a:moveTo>
                <a:cubicBezTo>
                  <a:pt x="3137817" y="183485"/>
                  <a:pt x="3134914" y="196839"/>
                  <a:pt x="3128527" y="208452"/>
                </a:cubicBezTo>
                <a:cubicBezTo>
                  <a:pt x="3122140" y="220065"/>
                  <a:pt x="3113430" y="229356"/>
                  <a:pt x="3102979" y="235162"/>
                </a:cubicBezTo>
                <a:cubicBezTo>
                  <a:pt x="3091946" y="241549"/>
                  <a:pt x="3080333" y="244453"/>
                  <a:pt x="3066978" y="244453"/>
                </a:cubicBezTo>
                <a:cubicBezTo>
                  <a:pt x="3053624" y="244453"/>
                  <a:pt x="3041430" y="241549"/>
                  <a:pt x="3030398" y="235162"/>
                </a:cubicBezTo>
                <a:cubicBezTo>
                  <a:pt x="3019365" y="228775"/>
                  <a:pt x="3011236" y="220065"/>
                  <a:pt x="3004849" y="208452"/>
                </a:cubicBezTo>
                <a:cubicBezTo>
                  <a:pt x="2998462" y="196839"/>
                  <a:pt x="2995559" y="182904"/>
                  <a:pt x="2995559" y="167226"/>
                </a:cubicBezTo>
                <a:cubicBezTo>
                  <a:pt x="2995559" y="151549"/>
                  <a:pt x="2998462" y="137613"/>
                  <a:pt x="3004849" y="126000"/>
                </a:cubicBezTo>
                <a:cubicBezTo>
                  <a:pt x="3011236" y="114387"/>
                  <a:pt x="3019365" y="105678"/>
                  <a:pt x="3030398" y="99291"/>
                </a:cubicBezTo>
                <a:cubicBezTo>
                  <a:pt x="3041430" y="93484"/>
                  <a:pt x="3053043" y="90000"/>
                  <a:pt x="3066978" y="90000"/>
                </a:cubicBezTo>
                <a:cubicBezTo>
                  <a:pt x="3080333" y="90000"/>
                  <a:pt x="3091946" y="92904"/>
                  <a:pt x="3102979" y="99291"/>
                </a:cubicBezTo>
                <a:cubicBezTo>
                  <a:pt x="3114011" y="105678"/>
                  <a:pt x="3122721" y="114387"/>
                  <a:pt x="3128527" y="126000"/>
                </a:cubicBezTo>
                <a:cubicBezTo>
                  <a:pt x="3134914" y="138775"/>
                  <a:pt x="3137817" y="152710"/>
                  <a:pt x="3137817" y="167807"/>
                </a:cubicBezTo>
                <a:moveTo>
                  <a:pt x="2970591" y="167226"/>
                </a:moveTo>
                <a:cubicBezTo>
                  <a:pt x="2970591" y="186968"/>
                  <a:pt x="2974656" y="204388"/>
                  <a:pt x="2982204" y="218904"/>
                </a:cubicBezTo>
                <a:cubicBezTo>
                  <a:pt x="2989752" y="234001"/>
                  <a:pt x="3000785" y="245614"/>
                  <a:pt x="3014720" y="253743"/>
                </a:cubicBezTo>
                <a:cubicBezTo>
                  <a:pt x="3028656" y="261872"/>
                  <a:pt x="3044333" y="265936"/>
                  <a:pt x="3061753" y="265936"/>
                </a:cubicBezTo>
                <a:cubicBezTo>
                  <a:pt x="3079753" y="265936"/>
                  <a:pt x="3095430" y="261872"/>
                  <a:pt x="3108785" y="253162"/>
                </a:cubicBezTo>
                <a:cubicBezTo>
                  <a:pt x="3122140" y="244453"/>
                  <a:pt x="3131430" y="233420"/>
                  <a:pt x="3137817" y="220646"/>
                </a:cubicBezTo>
                <a:lnTo>
                  <a:pt x="3137817" y="263614"/>
                </a:lnTo>
                <a:lnTo>
                  <a:pt x="3162205" y="263614"/>
                </a:lnTo>
                <a:lnTo>
                  <a:pt x="3162205" y="4064"/>
                </a:lnTo>
                <a:lnTo>
                  <a:pt x="3137817" y="4064"/>
                </a:lnTo>
                <a:lnTo>
                  <a:pt x="3137817" y="113226"/>
                </a:lnTo>
                <a:cubicBezTo>
                  <a:pt x="3131430" y="99871"/>
                  <a:pt x="3121559" y="89420"/>
                  <a:pt x="3108205" y="81291"/>
                </a:cubicBezTo>
                <a:cubicBezTo>
                  <a:pt x="3094849" y="73162"/>
                  <a:pt x="3079172" y="69097"/>
                  <a:pt x="3062914" y="69097"/>
                </a:cubicBezTo>
                <a:cubicBezTo>
                  <a:pt x="3045494" y="69097"/>
                  <a:pt x="3029817" y="73162"/>
                  <a:pt x="3015882" y="81291"/>
                </a:cubicBezTo>
                <a:cubicBezTo>
                  <a:pt x="3001946" y="89420"/>
                  <a:pt x="2990914" y="101033"/>
                  <a:pt x="2983365" y="115549"/>
                </a:cubicBezTo>
                <a:cubicBezTo>
                  <a:pt x="2974656" y="130646"/>
                  <a:pt x="2970591" y="148065"/>
                  <a:pt x="2970591" y="167226"/>
                </a:cubicBezTo>
                <a:moveTo>
                  <a:pt x="2906720" y="72000"/>
                </a:moveTo>
                <a:lnTo>
                  <a:pt x="2906720" y="175936"/>
                </a:lnTo>
                <a:cubicBezTo>
                  <a:pt x="2906720" y="198581"/>
                  <a:pt x="2901494" y="216001"/>
                  <a:pt x="2890462" y="227614"/>
                </a:cubicBezTo>
                <a:cubicBezTo>
                  <a:pt x="2879429" y="239227"/>
                  <a:pt x="2864913" y="245033"/>
                  <a:pt x="2846333" y="245033"/>
                </a:cubicBezTo>
                <a:cubicBezTo>
                  <a:pt x="2828333" y="245033"/>
                  <a:pt x="2814397" y="239807"/>
                  <a:pt x="2803945" y="228775"/>
                </a:cubicBezTo>
                <a:cubicBezTo>
                  <a:pt x="2793494" y="217743"/>
                  <a:pt x="2788268" y="202065"/>
                  <a:pt x="2788268" y="181162"/>
                </a:cubicBezTo>
                <a:lnTo>
                  <a:pt x="2788268" y="72000"/>
                </a:lnTo>
                <a:lnTo>
                  <a:pt x="2763881" y="72000"/>
                </a:lnTo>
                <a:lnTo>
                  <a:pt x="2763881" y="184065"/>
                </a:lnTo>
                <a:cubicBezTo>
                  <a:pt x="2763881" y="210775"/>
                  <a:pt x="2770848" y="231678"/>
                  <a:pt x="2785365" y="245614"/>
                </a:cubicBezTo>
                <a:cubicBezTo>
                  <a:pt x="2799881" y="259549"/>
                  <a:pt x="2818462" y="267098"/>
                  <a:pt x="2841687" y="267098"/>
                </a:cubicBezTo>
                <a:cubicBezTo>
                  <a:pt x="2856204" y="267098"/>
                  <a:pt x="2869558" y="264195"/>
                  <a:pt x="2881171" y="257807"/>
                </a:cubicBezTo>
                <a:cubicBezTo>
                  <a:pt x="2892784" y="251420"/>
                  <a:pt x="2901494" y="242130"/>
                  <a:pt x="2907300" y="230517"/>
                </a:cubicBezTo>
                <a:lnTo>
                  <a:pt x="2907300" y="264195"/>
                </a:lnTo>
                <a:lnTo>
                  <a:pt x="2931688" y="264195"/>
                </a:lnTo>
                <a:lnTo>
                  <a:pt x="2931688" y="72581"/>
                </a:lnTo>
                <a:lnTo>
                  <a:pt x="2906720" y="72581"/>
                </a:lnTo>
                <a:close/>
                <a:moveTo>
                  <a:pt x="2630332" y="245033"/>
                </a:moveTo>
                <a:cubicBezTo>
                  <a:pt x="2617558" y="245033"/>
                  <a:pt x="2605945" y="242130"/>
                  <a:pt x="2595493" y="236323"/>
                </a:cubicBezTo>
                <a:cubicBezTo>
                  <a:pt x="2585041" y="230517"/>
                  <a:pt x="2576332" y="221807"/>
                  <a:pt x="2569945" y="210194"/>
                </a:cubicBezTo>
                <a:cubicBezTo>
                  <a:pt x="2563557" y="198581"/>
                  <a:pt x="2560074" y="184646"/>
                  <a:pt x="2560074" y="167807"/>
                </a:cubicBezTo>
                <a:cubicBezTo>
                  <a:pt x="2560074" y="150968"/>
                  <a:pt x="2563557" y="137033"/>
                  <a:pt x="2569945" y="125420"/>
                </a:cubicBezTo>
                <a:cubicBezTo>
                  <a:pt x="2576332" y="113807"/>
                  <a:pt x="2585041" y="105097"/>
                  <a:pt x="2595493" y="99291"/>
                </a:cubicBezTo>
                <a:cubicBezTo>
                  <a:pt x="2606525" y="93484"/>
                  <a:pt x="2618138" y="90581"/>
                  <a:pt x="2630332" y="90581"/>
                </a:cubicBezTo>
                <a:cubicBezTo>
                  <a:pt x="2643106" y="90581"/>
                  <a:pt x="2654719" y="93484"/>
                  <a:pt x="2665171" y="99291"/>
                </a:cubicBezTo>
                <a:cubicBezTo>
                  <a:pt x="2676203" y="105097"/>
                  <a:pt x="2684332" y="113807"/>
                  <a:pt x="2691300" y="125420"/>
                </a:cubicBezTo>
                <a:cubicBezTo>
                  <a:pt x="2697687" y="137033"/>
                  <a:pt x="2701171" y="150968"/>
                  <a:pt x="2701171" y="167807"/>
                </a:cubicBezTo>
                <a:cubicBezTo>
                  <a:pt x="2701171" y="184646"/>
                  <a:pt x="2697687" y="198581"/>
                  <a:pt x="2691300" y="210194"/>
                </a:cubicBezTo>
                <a:cubicBezTo>
                  <a:pt x="2684913" y="221807"/>
                  <a:pt x="2676203" y="230517"/>
                  <a:pt x="2665171" y="236323"/>
                </a:cubicBezTo>
                <a:cubicBezTo>
                  <a:pt x="2654719" y="242130"/>
                  <a:pt x="2643106" y="245033"/>
                  <a:pt x="2630332" y="245033"/>
                </a:cubicBezTo>
                <a:moveTo>
                  <a:pt x="2630332" y="266517"/>
                </a:moveTo>
                <a:cubicBezTo>
                  <a:pt x="2648332" y="266517"/>
                  <a:pt x="2664590" y="262452"/>
                  <a:pt x="2679687" y="254323"/>
                </a:cubicBezTo>
                <a:cubicBezTo>
                  <a:pt x="2694203" y="246194"/>
                  <a:pt x="2705816" y="234581"/>
                  <a:pt x="2714526" y="220065"/>
                </a:cubicBezTo>
                <a:cubicBezTo>
                  <a:pt x="2722655" y="204968"/>
                  <a:pt x="2727300" y="187549"/>
                  <a:pt x="2727300" y="168388"/>
                </a:cubicBezTo>
                <a:cubicBezTo>
                  <a:pt x="2727300" y="148646"/>
                  <a:pt x="2723235" y="131226"/>
                  <a:pt x="2715106" y="116129"/>
                </a:cubicBezTo>
                <a:cubicBezTo>
                  <a:pt x="2706977" y="101033"/>
                  <a:pt x="2695364" y="90000"/>
                  <a:pt x="2680848" y="81871"/>
                </a:cubicBezTo>
                <a:cubicBezTo>
                  <a:pt x="2666332" y="73742"/>
                  <a:pt x="2650074" y="69678"/>
                  <a:pt x="2632074" y="69678"/>
                </a:cubicBezTo>
                <a:cubicBezTo>
                  <a:pt x="2614074" y="69678"/>
                  <a:pt x="2597816" y="73742"/>
                  <a:pt x="2583299" y="81871"/>
                </a:cubicBezTo>
                <a:cubicBezTo>
                  <a:pt x="2568783" y="90000"/>
                  <a:pt x="2557170" y="101613"/>
                  <a:pt x="2549041" y="116129"/>
                </a:cubicBezTo>
                <a:cubicBezTo>
                  <a:pt x="2540331" y="131226"/>
                  <a:pt x="2536267" y="148065"/>
                  <a:pt x="2536267" y="168388"/>
                </a:cubicBezTo>
                <a:cubicBezTo>
                  <a:pt x="2536267" y="188130"/>
                  <a:pt x="2540331" y="205549"/>
                  <a:pt x="2548461" y="220646"/>
                </a:cubicBezTo>
                <a:cubicBezTo>
                  <a:pt x="2556590" y="235743"/>
                  <a:pt x="2568203" y="246775"/>
                  <a:pt x="2582719" y="254904"/>
                </a:cubicBezTo>
                <a:cubicBezTo>
                  <a:pt x="2597235" y="263033"/>
                  <a:pt x="2612332" y="266517"/>
                  <a:pt x="2630332" y="266517"/>
                </a:cubicBezTo>
                <a:moveTo>
                  <a:pt x="2371944" y="72000"/>
                </a:moveTo>
                <a:lnTo>
                  <a:pt x="2345815" y="72000"/>
                </a:lnTo>
                <a:lnTo>
                  <a:pt x="2422460" y="263614"/>
                </a:lnTo>
                <a:lnTo>
                  <a:pt x="2450331" y="263614"/>
                </a:lnTo>
                <a:lnTo>
                  <a:pt x="2526977" y="72000"/>
                </a:lnTo>
                <a:lnTo>
                  <a:pt x="2500847" y="72000"/>
                </a:lnTo>
                <a:lnTo>
                  <a:pt x="2436396" y="239807"/>
                </a:lnTo>
                <a:lnTo>
                  <a:pt x="2371944" y="72000"/>
                </a:lnTo>
                <a:close/>
                <a:moveTo>
                  <a:pt x="2250589" y="68516"/>
                </a:moveTo>
                <a:cubicBezTo>
                  <a:pt x="2236072" y="68516"/>
                  <a:pt x="2223298" y="71420"/>
                  <a:pt x="2211685" y="77807"/>
                </a:cubicBezTo>
                <a:cubicBezTo>
                  <a:pt x="2200072" y="84194"/>
                  <a:pt x="2191363" y="92904"/>
                  <a:pt x="2185556" y="104517"/>
                </a:cubicBezTo>
                <a:lnTo>
                  <a:pt x="2185556" y="72000"/>
                </a:lnTo>
                <a:lnTo>
                  <a:pt x="2161169" y="72000"/>
                </a:lnTo>
                <a:lnTo>
                  <a:pt x="2161169" y="263614"/>
                </a:lnTo>
                <a:lnTo>
                  <a:pt x="2185556" y="263614"/>
                </a:lnTo>
                <a:lnTo>
                  <a:pt x="2185556" y="159097"/>
                </a:lnTo>
                <a:cubicBezTo>
                  <a:pt x="2185556" y="136452"/>
                  <a:pt x="2190782" y="119033"/>
                  <a:pt x="2201814" y="107420"/>
                </a:cubicBezTo>
                <a:cubicBezTo>
                  <a:pt x="2212847" y="95807"/>
                  <a:pt x="2227363" y="90000"/>
                  <a:pt x="2245944" y="90000"/>
                </a:cubicBezTo>
                <a:cubicBezTo>
                  <a:pt x="2263943" y="90000"/>
                  <a:pt x="2277879" y="95226"/>
                  <a:pt x="2288331" y="106258"/>
                </a:cubicBezTo>
                <a:cubicBezTo>
                  <a:pt x="2298782" y="117291"/>
                  <a:pt x="2304008" y="132968"/>
                  <a:pt x="2304008" y="153872"/>
                </a:cubicBezTo>
                <a:lnTo>
                  <a:pt x="2304008" y="263033"/>
                </a:lnTo>
                <a:lnTo>
                  <a:pt x="2328395" y="263033"/>
                </a:lnTo>
                <a:lnTo>
                  <a:pt x="2328395" y="150968"/>
                </a:lnTo>
                <a:cubicBezTo>
                  <a:pt x="2328395" y="124258"/>
                  <a:pt x="2321428" y="103355"/>
                  <a:pt x="2306911" y="89420"/>
                </a:cubicBezTo>
                <a:cubicBezTo>
                  <a:pt x="2292395" y="75484"/>
                  <a:pt x="2273815" y="68516"/>
                  <a:pt x="2250589" y="68516"/>
                </a:cubicBezTo>
                <a:moveTo>
                  <a:pt x="2096136" y="157355"/>
                </a:moveTo>
                <a:lnTo>
                  <a:pt x="1961426" y="157355"/>
                </a:lnTo>
                <a:cubicBezTo>
                  <a:pt x="1962587" y="135871"/>
                  <a:pt x="1970136" y="119613"/>
                  <a:pt x="1982910" y="108000"/>
                </a:cubicBezTo>
                <a:cubicBezTo>
                  <a:pt x="1995684" y="96387"/>
                  <a:pt x="2011362" y="90581"/>
                  <a:pt x="2029362" y="90581"/>
                </a:cubicBezTo>
                <a:cubicBezTo>
                  <a:pt x="2041556" y="90581"/>
                  <a:pt x="2052588" y="92904"/>
                  <a:pt x="2063040" y="98129"/>
                </a:cubicBezTo>
                <a:cubicBezTo>
                  <a:pt x="2073491" y="103355"/>
                  <a:pt x="2081620" y="110904"/>
                  <a:pt x="2087427" y="120775"/>
                </a:cubicBezTo>
                <a:cubicBezTo>
                  <a:pt x="2093233" y="130646"/>
                  <a:pt x="2096136" y="142839"/>
                  <a:pt x="2096136" y="157355"/>
                </a:cubicBezTo>
                <a:moveTo>
                  <a:pt x="2121104" y="157936"/>
                </a:moveTo>
                <a:cubicBezTo>
                  <a:pt x="2121104" y="141678"/>
                  <a:pt x="2117620" y="126581"/>
                  <a:pt x="2110072" y="113226"/>
                </a:cubicBezTo>
                <a:cubicBezTo>
                  <a:pt x="2102524" y="99871"/>
                  <a:pt x="2092072" y="88839"/>
                  <a:pt x="2078717" y="81291"/>
                </a:cubicBezTo>
                <a:cubicBezTo>
                  <a:pt x="2064781" y="73162"/>
                  <a:pt x="2049104" y="69097"/>
                  <a:pt x="2031104" y="69097"/>
                </a:cubicBezTo>
                <a:cubicBezTo>
                  <a:pt x="2013104" y="69097"/>
                  <a:pt x="1996846" y="73162"/>
                  <a:pt x="1982330" y="81291"/>
                </a:cubicBezTo>
                <a:cubicBezTo>
                  <a:pt x="1967813" y="89420"/>
                  <a:pt x="1956781" y="100452"/>
                  <a:pt x="1949233" y="115549"/>
                </a:cubicBezTo>
                <a:cubicBezTo>
                  <a:pt x="1941104" y="130646"/>
                  <a:pt x="1937039" y="148065"/>
                  <a:pt x="1937039" y="167807"/>
                </a:cubicBezTo>
                <a:cubicBezTo>
                  <a:pt x="1937039" y="187549"/>
                  <a:pt x="1941104" y="204968"/>
                  <a:pt x="1949233" y="220065"/>
                </a:cubicBezTo>
                <a:cubicBezTo>
                  <a:pt x="1957362" y="235162"/>
                  <a:pt x="1968394" y="246194"/>
                  <a:pt x="1982910" y="254323"/>
                </a:cubicBezTo>
                <a:cubicBezTo>
                  <a:pt x="1997426" y="262452"/>
                  <a:pt x="2013104" y="266517"/>
                  <a:pt x="2031104" y="266517"/>
                </a:cubicBezTo>
                <a:cubicBezTo>
                  <a:pt x="2054330" y="266517"/>
                  <a:pt x="2073491" y="260711"/>
                  <a:pt x="2088588" y="249098"/>
                </a:cubicBezTo>
                <a:cubicBezTo>
                  <a:pt x="2103685" y="237485"/>
                  <a:pt x="2114137" y="221807"/>
                  <a:pt x="2118782" y="203227"/>
                </a:cubicBezTo>
                <a:lnTo>
                  <a:pt x="2092652" y="203227"/>
                </a:lnTo>
                <a:cubicBezTo>
                  <a:pt x="2089169" y="216581"/>
                  <a:pt x="2082201" y="226452"/>
                  <a:pt x="2071168" y="234581"/>
                </a:cubicBezTo>
                <a:cubicBezTo>
                  <a:pt x="2060136" y="242130"/>
                  <a:pt x="2046781" y="246194"/>
                  <a:pt x="2031104" y="246194"/>
                </a:cubicBezTo>
                <a:cubicBezTo>
                  <a:pt x="2018910" y="246194"/>
                  <a:pt x="2007878" y="243291"/>
                  <a:pt x="1997426" y="238065"/>
                </a:cubicBezTo>
                <a:cubicBezTo>
                  <a:pt x="1986975" y="232840"/>
                  <a:pt x="1978846" y="225291"/>
                  <a:pt x="1972458" y="214840"/>
                </a:cubicBezTo>
                <a:cubicBezTo>
                  <a:pt x="1966071" y="204388"/>
                  <a:pt x="1962587" y="192194"/>
                  <a:pt x="1962007" y="177678"/>
                </a:cubicBezTo>
                <a:lnTo>
                  <a:pt x="2121104" y="177678"/>
                </a:lnTo>
                <a:cubicBezTo>
                  <a:pt x="2120524" y="173033"/>
                  <a:pt x="2121104" y="166646"/>
                  <a:pt x="2121104" y="157936"/>
                </a:cubicBezTo>
                <a:moveTo>
                  <a:pt x="1881878" y="157355"/>
                </a:moveTo>
                <a:lnTo>
                  <a:pt x="1747167" y="157355"/>
                </a:lnTo>
                <a:cubicBezTo>
                  <a:pt x="1748329" y="135871"/>
                  <a:pt x="1755877" y="119613"/>
                  <a:pt x="1768651" y="108000"/>
                </a:cubicBezTo>
                <a:cubicBezTo>
                  <a:pt x="1781426" y="96387"/>
                  <a:pt x="1797103" y="90581"/>
                  <a:pt x="1815103" y="90581"/>
                </a:cubicBezTo>
                <a:cubicBezTo>
                  <a:pt x="1827297" y="90581"/>
                  <a:pt x="1838329" y="92904"/>
                  <a:pt x="1848781" y="98129"/>
                </a:cubicBezTo>
                <a:cubicBezTo>
                  <a:pt x="1859232" y="103355"/>
                  <a:pt x="1867361" y="110904"/>
                  <a:pt x="1873168" y="120775"/>
                </a:cubicBezTo>
                <a:cubicBezTo>
                  <a:pt x="1879555" y="130646"/>
                  <a:pt x="1882458" y="142839"/>
                  <a:pt x="1881878" y="157355"/>
                </a:cubicBezTo>
                <a:moveTo>
                  <a:pt x="1906845" y="157936"/>
                </a:moveTo>
                <a:cubicBezTo>
                  <a:pt x="1906845" y="141678"/>
                  <a:pt x="1903362" y="126581"/>
                  <a:pt x="1895813" y="113226"/>
                </a:cubicBezTo>
                <a:cubicBezTo>
                  <a:pt x="1888265" y="99871"/>
                  <a:pt x="1877813" y="88839"/>
                  <a:pt x="1864458" y="81291"/>
                </a:cubicBezTo>
                <a:cubicBezTo>
                  <a:pt x="1850523" y="73162"/>
                  <a:pt x="1834845" y="69097"/>
                  <a:pt x="1816845" y="69097"/>
                </a:cubicBezTo>
                <a:cubicBezTo>
                  <a:pt x="1798845" y="69097"/>
                  <a:pt x="1782587" y="73162"/>
                  <a:pt x="1768071" y="81291"/>
                </a:cubicBezTo>
                <a:cubicBezTo>
                  <a:pt x="1753554" y="89420"/>
                  <a:pt x="1742522" y="100452"/>
                  <a:pt x="1734974" y="115549"/>
                </a:cubicBezTo>
                <a:cubicBezTo>
                  <a:pt x="1726845" y="130646"/>
                  <a:pt x="1722780" y="148065"/>
                  <a:pt x="1722780" y="167807"/>
                </a:cubicBezTo>
                <a:cubicBezTo>
                  <a:pt x="1722780" y="187549"/>
                  <a:pt x="1726845" y="204968"/>
                  <a:pt x="1734974" y="220065"/>
                </a:cubicBezTo>
                <a:cubicBezTo>
                  <a:pt x="1743103" y="235162"/>
                  <a:pt x="1754135" y="246194"/>
                  <a:pt x="1768651" y="254323"/>
                </a:cubicBezTo>
                <a:cubicBezTo>
                  <a:pt x="1783168" y="262452"/>
                  <a:pt x="1798845" y="266517"/>
                  <a:pt x="1816845" y="266517"/>
                </a:cubicBezTo>
                <a:cubicBezTo>
                  <a:pt x="1840071" y="266517"/>
                  <a:pt x="1859232" y="260711"/>
                  <a:pt x="1874329" y="249098"/>
                </a:cubicBezTo>
                <a:cubicBezTo>
                  <a:pt x="1889426" y="237485"/>
                  <a:pt x="1899878" y="221807"/>
                  <a:pt x="1904523" y="203227"/>
                </a:cubicBezTo>
                <a:lnTo>
                  <a:pt x="1877813" y="203227"/>
                </a:lnTo>
                <a:cubicBezTo>
                  <a:pt x="1874329" y="216581"/>
                  <a:pt x="1867361" y="226452"/>
                  <a:pt x="1856329" y="234581"/>
                </a:cubicBezTo>
                <a:cubicBezTo>
                  <a:pt x="1845297" y="242130"/>
                  <a:pt x="1831942" y="246194"/>
                  <a:pt x="1816265" y="246194"/>
                </a:cubicBezTo>
                <a:cubicBezTo>
                  <a:pt x="1804071" y="246194"/>
                  <a:pt x="1793039" y="243291"/>
                  <a:pt x="1782587" y="238065"/>
                </a:cubicBezTo>
                <a:cubicBezTo>
                  <a:pt x="1772135" y="232840"/>
                  <a:pt x="1764006" y="225291"/>
                  <a:pt x="1757619" y="214840"/>
                </a:cubicBezTo>
                <a:cubicBezTo>
                  <a:pt x="1751232" y="204388"/>
                  <a:pt x="1747748" y="192194"/>
                  <a:pt x="1747167" y="177678"/>
                </a:cubicBezTo>
                <a:lnTo>
                  <a:pt x="1906265" y="177678"/>
                </a:lnTo>
                <a:cubicBezTo>
                  <a:pt x="1906845" y="173033"/>
                  <a:pt x="1906845" y="166646"/>
                  <a:pt x="1906845" y="157936"/>
                </a:cubicBezTo>
                <a:moveTo>
                  <a:pt x="1505618" y="68516"/>
                </a:moveTo>
                <a:cubicBezTo>
                  <a:pt x="1491102" y="68516"/>
                  <a:pt x="1478328" y="71420"/>
                  <a:pt x="1466715" y="77807"/>
                </a:cubicBezTo>
                <a:cubicBezTo>
                  <a:pt x="1455102" y="84194"/>
                  <a:pt x="1446392" y="92904"/>
                  <a:pt x="1440586" y="104517"/>
                </a:cubicBezTo>
                <a:lnTo>
                  <a:pt x="1440586" y="72000"/>
                </a:lnTo>
                <a:lnTo>
                  <a:pt x="1416199" y="72000"/>
                </a:lnTo>
                <a:lnTo>
                  <a:pt x="1416199" y="263614"/>
                </a:lnTo>
                <a:lnTo>
                  <a:pt x="1440586" y="263614"/>
                </a:lnTo>
                <a:lnTo>
                  <a:pt x="1440586" y="159097"/>
                </a:lnTo>
                <a:cubicBezTo>
                  <a:pt x="1440586" y="136452"/>
                  <a:pt x="1445811" y="119033"/>
                  <a:pt x="1456844" y="107420"/>
                </a:cubicBezTo>
                <a:cubicBezTo>
                  <a:pt x="1467876" y="95807"/>
                  <a:pt x="1482392" y="90000"/>
                  <a:pt x="1500973" y="90000"/>
                </a:cubicBezTo>
                <a:cubicBezTo>
                  <a:pt x="1518973" y="90000"/>
                  <a:pt x="1532908" y="95226"/>
                  <a:pt x="1543360" y="106258"/>
                </a:cubicBezTo>
                <a:cubicBezTo>
                  <a:pt x="1553812" y="117291"/>
                  <a:pt x="1559038" y="132968"/>
                  <a:pt x="1559038" y="153872"/>
                </a:cubicBezTo>
                <a:lnTo>
                  <a:pt x="1559038" y="263033"/>
                </a:lnTo>
                <a:lnTo>
                  <a:pt x="1583425" y="263033"/>
                </a:lnTo>
                <a:lnTo>
                  <a:pt x="1583425" y="150968"/>
                </a:lnTo>
                <a:cubicBezTo>
                  <a:pt x="1583425" y="124258"/>
                  <a:pt x="1576457" y="103355"/>
                  <a:pt x="1561941" y="89420"/>
                </a:cubicBezTo>
                <a:cubicBezTo>
                  <a:pt x="1546844" y="75484"/>
                  <a:pt x="1528263" y="68516"/>
                  <a:pt x="1505618" y="68516"/>
                </a:cubicBezTo>
                <a:moveTo>
                  <a:pt x="1341295" y="263614"/>
                </a:moveTo>
                <a:lnTo>
                  <a:pt x="1365682" y="263614"/>
                </a:lnTo>
                <a:lnTo>
                  <a:pt x="1365682" y="72000"/>
                </a:lnTo>
                <a:lnTo>
                  <a:pt x="1341295" y="72000"/>
                </a:lnTo>
                <a:lnTo>
                  <a:pt x="1341295" y="263614"/>
                </a:lnTo>
                <a:close/>
                <a:moveTo>
                  <a:pt x="1353489" y="36000"/>
                </a:moveTo>
                <a:cubicBezTo>
                  <a:pt x="1358134" y="36000"/>
                  <a:pt x="1362779" y="34258"/>
                  <a:pt x="1366263" y="30774"/>
                </a:cubicBezTo>
                <a:cubicBezTo>
                  <a:pt x="1369747" y="27290"/>
                  <a:pt x="1371489" y="23226"/>
                  <a:pt x="1371489" y="18000"/>
                </a:cubicBezTo>
                <a:cubicBezTo>
                  <a:pt x="1371489" y="12774"/>
                  <a:pt x="1369747" y="8710"/>
                  <a:pt x="1366263" y="5226"/>
                </a:cubicBezTo>
                <a:cubicBezTo>
                  <a:pt x="1362779" y="1742"/>
                  <a:pt x="1358714" y="0"/>
                  <a:pt x="1353489" y="0"/>
                </a:cubicBezTo>
                <a:cubicBezTo>
                  <a:pt x="1348844" y="0"/>
                  <a:pt x="1344198" y="1742"/>
                  <a:pt x="1340714" y="5226"/>
                </a:cubicBezTo>
                <a:cubicBezTo>
                  <a:pt x="1337231" y="8710"/>
                  <a:pt x="1335488" y="12774"/>
                  <a:pt x="1335488" y="18000"/>
                </a:cubicBezTo>
                <a:cubicBezTo>
                  <a:pt x="1335488" y="23226"/>
                  <a:pt x="1337231" y="27290"/>
                  <a:pt x="1340714" y="30774"/>
                </a:cubicBezTo>
                <a:cubicBezTo>
                  <a:pt x="1344198" y="34258"/>
                  <a:pt x="1348263" y="36000"/>
                  <a:pt x="1353489" y="36000"/>
                </a:cubicBezTo>
                <a:moveTo>
                  <a:pt x="1132262" y="266517"/>
                </a:moveTo>
                <a:cubicBezTo>
                  <a:pt x="1145617" y="266517"/>
                  <a:pt x="1156649" y="264195"/>
                  <a:pt x="1167101" y="259549"/>
                </a:cubicBezTo>
                <a:cubicBezTo>
                  <a:pt x="1176972" y="254904"/>
                  <a:pt x="1185101" y="248517"/>
                  <a:pt x="1190327" y="240388"/>
                </a:cubicBezTo>
                <a:cubicBezTo>
                  <a:pt x="1195553" y="232259"/>
                  <a:pt x="1198456" y="222969"/>
                  <a:pt x="1198456" y="213097"/>
                </a:cubicBezTo>
                <a:cubicBezTo>
                  <a:pt x="1198456" y="202065"/>
                  <a:pt x="1194972" y="192775"/>
                  <a:pt x="1189166" y="186388"/>
                </a:cubicBezTo>
                <a:cubicBezTo>
                  <a:pt x="1183359" y="179420"/>
                  <a:pt x="1176391" y="174194"/>
                  <a:pt x="1168262" y="170710"/>
                </a:cubicBezTo>
                <a:cubicBezTo>
                  <a:pt x="1160133" y="167226"/>
                  <a:pt x="1149101" y="163742"/>
                  <a:pt x="1135165" y="159678"/>
                </a:cubicBezTo>
                <a:cubicBezTo>
                  <a:pt x="1123552" y="156194"/>
                  <a:pt x="1114842" y="153291"/>
                  <a:pt x="1107875" y="150968"/>
                </a:cubicBezTo>
                <a:cubicBezTo>
                  <a:pt x="1100907" y="148065"/>
                  <a:pt x="1095681" y="144581"/>
                  <a:pt x="1091036" y="139936"/>
                </a:cubicBezTo>
                <a:cubicBezTo>
                  <a:pt x="1086391" y="135291"/>
                  <a:pt x="1084068" y="128904"/>
                  <a:pt x="1084068" y="121355"/>
                </a:cubicBezTo>
                <a:cubicBezTo>
                  <a:pt x="1084068" y="112646"/>
                  <a:pt x="1088133" y="105678"/>
                  <a:pt x="1095681" y="99871"/>
                </a:cubicBezTo>
                <a:cubicBezTo>
                  <a:pt x="1103230" y="94065"/>
                  <a:pt x="1113681" y="91162"/>
                  <a:pt x="1125875" y="91162"/>
                </a:cubicBezTo>
                <a:cubicBezTo>
                  <a:pt x="1139811" y="91162"/>
                  <a:pt x="1150843" y="94645"/>
                  <a:pt x="1158972" y="101613"/>
                </a:cubicBezTo>
                <a:cubicBezTo>
                  <a:pt x="1167101" y="108581"/>
                  <a:pt x="1171165" y="117291"/>
                  <a:pt x="1172327" y="128904"/>
                </a:cubicBezTo>
                <a:lnTo>
                  <a:pt x="1196714" y="128904"/>
                </a:lnTo>
                <a:cubicBezTo>
                  <a:pt x="1195553" y="110904"/>
                  <a:pt x="1189166" y="96387"/>
                  <a:pt x="1176391" y="85936"/>
                </a:cubicBezTo>
                <a:cubicBezTo>
                  <a:pt x="1163617" y="75484"/>
                  <a:pt x="1147359" y="70258"/>
                  <a:pt x="1126455" y="70258"/>
                </a:cubicBezTo>
                <a:cubicBezTo>
                  <a:pt x="1113101" y="70258"/>
                  <a:pt x="1101488" y="72581"/>
                  <a:pt x="1091617" y="77226"/>
                </a:cubicBezTo>
                <a:cubicBezTo>
                  <a:pt x="1081165" y="81871"/>
                  <a:pt x="1073617" y="88258"/>
                  <a:pt x="1067810" y="96387"/>
                </a:cubicBezTo>
                <a:cubicBezTo>
                  <a:pt x="1062004" y="104517"/>
                  <a:pt x="1059681" y="113226"/>
                  <a:pt x="1059681" y="122517"/>
                </a:cubicBezTo>
                <a:cubicBezTo>
                  <a:pt x="1059681" y="134710"/>
                  <a:pt x="1062584" y="144581"/>
                  <a:pt x="1068972" y="152129"/>
                </a:cubicBezTo>
                <a:cubicBezTo>
                  <a:pt x="1075359" y="159678"/>
                  <a:pt x="1082907" y="164904"/>
                  <a:pt x="1091617" y="168968"/>
                </a:cubicBezTo>
                <a:cubicBezTo>
                  <a:pt x="1100326" y="172452"/>
                  <a:pt x="1111939" y="176517"/>
                  <a:pt x="1126455" y="180001"/>
                </a:cubicBezTo>
                <a:cubicBezTo>
                  <a:pt x="1137488" y="182904"/>
                  <a:pt x="1146198" y="185226"/>
                  <a:pt x="1152585" y="188130"/>
                </a:cubicBezTo>
                <a:cubicBezTo>
                  <a:pt x="1158972" y="190452"/>
                  <a:pt x="1164197" y="193936"/>
                  <a:pt x="1168262" y="198001"/>
                </a:cubicBezTo>
                <a:cubicBezTo>
                  <a:pt x="1172327" y="202065"/>
                  <a:pt x="1174649" y="207872"/>
                  <a:pt x="1174649" y="214259"/>
                </a:cubicBezTo>
                <a:cubicBezTo>
                  <a:pt x="1174649" y="223549"/>
                  <a:pt x="1170585" y="231678"/>
                  <a:pt x="1163036" y="237485"/>
                </a:cubicBezTo>
                <a:cubicBezTo>
                  <a:pt x="1155488" y="243872"/>
                  <a:pt x="1145036" y="246775"/>
                  <a:pt x="1131681" y="246775"/>
                </a:cubicBezTo>
                <a:cubicBezTo>
                  <a:pt x="1116585" y="246775"/>
                  <a:pt x="1104391" y="243291"/>
                  <a:pt x="1095681" y="236904"/>
                </a:cubicBezTo>
                <a:cubicBezTo>
                  <a:pt x="1086971" y="230517"/>
                  <a:pt x="1081746" y="221807"/>
                  <a:pt x="1080585" y="210775"/>
                </a:cubicBezTo>
                <a:lnTo>
                  <a:pt x="1055617" y="210775"/>
                </a:lnTo>
                <a:cubicBezTo>
                  <a:pt x="1057359" y="228194"/>
                  <a:pt x="1064907" y="242130"/>
                  <a:pt x="1078843" y="252582"/>
                </a:cubicBezTo>
                <a:cubicBezTo>
                  <a:pt x="1092197" y="261291"/>
                  <a:pt x="1110197" y="266517"/>
                  <a:pt x="1132262" y="266517"/>
                </a:cubicBezTo>
                <a:moveTo>
                  <a:pt x="1034713" y="92904"/>
                </a:moveTo>
                <a:lnTo>
                  <a:pt x="1034713" y="72000"/>
                </a:lnTo>
                <a:lnTo>
                  <a:pt x="981874" y="72000"/>
                </a:lnTo>
                <a:lnTo>
                  <a:pt x="981874" y="23807"/>
                </a:lnTo>
                <a:lnTo>
                  <a:pt x="956907" y="23807"/>
                </a:lnTo>
                <a:lnTo>
                  <a:pt x="956907" y="72000"/>
                </a:lnTo>
                <a:lnTo>
                  <a:pt x="930197" y="72000"/>
                </a:lnTo>
                <a:lnTo>
                  <a:pt x="930197" y="92904"/>
                </a:lnTo>
                <a:lnTo>
                  <a:pt x="956907" y="92904"/>
                </a:lnTo>
                <a:lnTo>
                  <a:pt x="956907" y="211936"/>
                </a:lnTo>
                <a:cubicBezTo>
                  <a:pt x="956907" y="230517"/>
                  <a:pt x="960971" y="243872"/>
                  <a:pt x="969681" y="252001"/>
                </a:cubicBezTo>
                <a:cubicBezTo>
                  <a:pt x="977810" y="260130"/>
                  <a:pt x="991165" y="264195"/>
                  <a:pt x="1008004" y="264195"/>
                </a:cubicBezTo>
                <a:lnTo>
                  <a:pt x="1034133" y="264195"/>
                </a:lnTo>
                <a:lnTo>
                  <a:pt x="1034133" y="243291"/>
                </a:lnTo>
                <a:lnTo>
                  <a:pt x="1012649" y="243291"/>
                </a:lnTo>
                <a:cubicBezTo>
                  <a:pt x="1001616" y="243291"/>
                  <a:pt x="993487" y="240969"/>
                  <a:pt x="989423" y="236904"/>
                </a:cubicBezTo>
                <a:cubicBezTo>
                  <a:pt x="984778" y="232259"/>
                  <a:pt x="983036" y="224130"/>
                  <a:pt x="983036" y="212517"/>
                </a:cubicBezTo>
                <a:lnTo>
                  <a:pt x="983036" y="93484"/>
                </a:lnTo>
                <a:lnTo>
                  <a:pt x="1034713" y="93484"/>
                </a:lnTo>
                <a:close/>
                <a:moveTo>
                  <a:pt x="844842" y="106258"/>
                </a:moveTo>
                <a:lnTo>
                  <a:pt x="844842" y="72000"/>
                </a:lnTo>
                <a:lnTo>
                  <a:pt x="820455" y="72000"/>
                </a:lnTo>
                <a:lnTo>
                  <a:pt x="820455" y="263614"/>
                </a:lnTo>
                <a:lnTo>
                  <a:pt x="844842" y="263614"/>
                </a:lnTo>
                <a:lnTo>
                  <a:pt x="844842" y="156775"/>
                </a:lnTo>
                <a:cubicBezTo>
                  <a:pt x="844842" y="134130"/>
                  <a:pt x="850067" y="118452"/>
                  <a:pt x="861100" y="108581"/>
                </a:cubicBezTo>
                <a:cubicBezTo>
                  <a:pt x="872132" y="99291"/>
                  <a:pt x="886068" y="94065"/>
                  <a:pt x="904068" y="94065"/>
                </a:cubicBezTo>
                <a:lnTo>
                  <a:pt x="910455" y="94065"/>
                </a:lnTo>
                <a:lnTo>
                  <a:pt x="910455" y="68516"/>
                </a:lnTo>
                <a:cubicBezTo>
                  <a:pt x="894197" y="68516"/>
                  <a:pt x="880842" y="72000"/>
                  <a:pt x="869810" y="78387"/>
                </a:cubicBezTo>
                <a:cubicBezTo>
                  <a:pt x="858777" y="84775"/>
                  <a:pt x="850067" y="94065"/>
                  <a:pt x="844842" y="106258"/>
                </a:cubicBezTo>
                <a:moveTo>
                  <a:pt x="755422" y="157355"/>
                </a:moveTo>
                <a:lnTo>
                  <a:pt x="620712" y="157355"/>
                </a:lnTo>
                <a:cubicBezTo>
                  <a:pt x="621873" y="135871"/>
                  <a:pt x="629422" y="119613"/>
                  <a:pt x="642196" y="108000"/>
                </a:cubicBezTo>
                <a:cubicBezTo>
                  <a:pt x="654970" y="96387"/>
                  <a:pt x="670647" y="90581"/>
                  <a:pt x="688648" y="90581"/>
                </a:cubicBezTo>
                <a:cubicBezTo>
                  <a:pt x="700841" y="90581"/>
                  <a:pt x="711874" y="92904"/>
                  <a:pt x="722325" y="98129"/>
                </a:cubicBezTo>
                <a:cubicBezTo>
                  <a:pt x="732777" y="103355"/>
                  <a:pt x="740906" y="110904"/>
                  <a:pt x="746712" y="120775"/>
                </a:cubicBezTo>
                <a:cubicBezTo>
                  <a:pt x="753099" y="130646"/>
                  <a:pt x="756003" y="142839"/>
                  <a:pt x="755422" y="157355"/>
                </a:cubicBezTo>
                <a:moveTo>
                  <a:pt x="780390" y="157936"/>
                </a:moveTo>
                <a:cubicBezTo>
                  <a:pt x="780390" y="141678"/>
                  <a:pt x="776906" y="126581"/>
                  <a:pt x="769357" y="113226"/>
                </a:cubicBezTo>
                <a:cubicBezTo>
                  <a:pt x="761809" y="99871"/>
                  <a:pt x="751357" y="88839"/>
                  <a:pt x="738003" y="81291"/>
                </a:cubicBezTo>
                <a:cubicBezTo>
                  <a:pt x="724067" y="73162"/>
                  <a:pt x="708389" y="69097"/>
                  <a:pt x="690389" y="69097"/>
                </a:cubicBezTo>
                <a:cubicBezTo>
                  <a:pt x="672390" y="69097"/>
                  <a:pt x="656131" y="73162"/>
                  <a:pt x="641615" y="81291"/>
                </a:cubicBezTo>
                <a:cubicBezTo>
                  <a:pt x="627099" y="89420"/>
                  <a:pt x="616067" y="100452"/>
                  <a:pt x="608518" y="115549"/>
                </a:cubicBezTo>
                <a:cubicBezTo>
                  <a:pt x="600389" y="130646"/>
                  <a:pt x="596325" y="148065"/>
                  <a:pt x="596325" y="167807"/>
                </a:cubicBezTo>
                <a:cubicBezTo>
                  <a:pt x="596325" y="187549"/>
                  <a:pt x="600389" y="204968"/>
                  <a:pt x="608518" y="220065"/>
                </a:cubicBezTo>
                <a:cubicBezTo>
                  <a:pt x="616647" y="235162"/>
                  <a:pt x="627680" y="246194"/>
                  <a:pt x="642196" y="254323"/>
                </a:cubicBezTo>
                <a:cubicBezTo>
                  <a:pt x="656712" y="262452"/>
                  <a:pt x="672390" y="266517"/>
                  <a:pt x="690389" y="266517"/>
                </a:cubicBezTo>
                <a:cubicBezTo>
                  <a:pt x="713615" y="266517"/>
                  <a:pt x="732777" y="260711"/>
                  <a:pt x="747874" y="249098"/>
                </a:cubicBezTo>
                <a:cubicBezTo>
                  <a:pt x="762970" y="237485"/>
                  <a:pt x="773422" y="221807"/>
                  <a:pt x="778067" y="203227"/>
                </a:cubicBezTo>
                <a:lnTo>
                  <a:pt x="751938" y="203227"/>
                </a:lnTo>
                <a:cubicBezTo>
                  <a:pt x="748454" y="216581"/>
                  <a:pt x="741486" y="226452"/>
                  <a:pt x="730454" y="234581"/>
                </a:cubicBezTo>
                <a:cubicBezTo>
                  <a:pt x="719422" y="242130"/>
                  <a:pt x="706067" y="246194"/>
                  <a:pt x="690389" y="246194"/>
                </a:cubicBezTo>
                <a:cubicBezTo>
                  <a:pt x="678196" y="246194"/>
                  <a:pt x="667164" y="243291"/>
                  <a:pt x="656712" y="238065"/>
                </a:cubicBezTo>
                <a:cubicBezTo>
                  <a:pt x="646260" y="232840"/>
                  <a:pt x="638131" y="225291"/>
                  <a:pt x="631744" y="214840"/>
                </a:cubicBezTo>
                <a:cubicBezTo>
                  <a:pt x="625357" y="204388"/>
                  <a:pt x="621873" y="192194"/>
                  <a:pt x="621292" y="177678"/>
                </a:cubicBezTo>
                <a:lnTo>
                  <a:pt x="780390" y="177678"/>
                </a:lnTo>
                <a:cubicBezTo>
                  <a:pt x="780390" y="173033"/>
                  <a:pt x="780390" y="166646"/>
                  <a:pt x="780390" y="157936"/>
                </a:cubicBezTo>
                <a:moveTo>
                  <a:pt x="541744" y="167226"/>
                </a:moveTo>
                <a:cubicBezTo>
                  <a:pt x="541744" y="182904"/>
                  <a:pt x="538841" y="196839"/>
                  <a:pt x="532453" y="208452"/>
                </a:cubicBezTo>
                <a:cubicBezTo>
                  <a:pt x="526066" y="220065"/>
                  <a:pt x="517937" y="229356"/>
                  <a:pt x="506905" y="235162"/>
                </a:cubicBezTo>
                <a:cubicBezTo>
                  <a:pt x="495873" y="241549"/>
                  <a:pt x="484260" y="244453"/>
                  <a:pt x="470324" y="244453"/>
                </a:cubicBezTo>
                <a:cubicBezTo>
                  <a:pt x="456969" y="244453"/>
                  <a:pt x="445356" y="241549"/>
                  <a:pt x="434324" y="235162"/>
                </a:cubicBezTo>
                <a:cubicBezTo>
                  <a:pt x="423292" y="228775"/>
                  <a:pt x="414582" y="220065"/>
                  <a:pt x="408776" y="208452"/>
                </a:cubicBezTo>
                <a:cubicBezTo>
                  <a:pt x="402969" y="196839"/>
                  <a:pt x="399485" y="183485"/>
                  <a:pt x="399485" y="167807"/>
                </a:cubicBezTo>
                <a:cubicBezTo>
                  <a:pt x="399485" y="152129"/>
                  <a:pt x="402388" y="138775"/>
                  <a:pt x="408776" y="127162"/>
                </a:cubicBezTo>
                <a:cubicBezTo>
                  <a:pt x="415163" y="115549"/>
                  <a:pt x="423872" y="106258"/>
                  <a:pt x="434324" y="100452"/>
                </a:cubicBezTo>
                <a:cubicBezTo>
                  <a:pt x="445356" y="94065"/>
                  <a:pt x="456969" y="91162"/>
                  <a:pt x="470324" y="91162"/>
                </a:cubicBezTo>
                <a:cubicBezTo>
                  <a:pt x="483679" y="91162"/>
                  <a:pt x="495873" y="94065"/>
                  <a:pt x="506905" y="100452"/>
                </a:cubicBezTo>
                <a:cubicBezTo>
                  <a:pt x="517937" y="106258"/>
                  <a:pt x="526066" y="115549"/>
                  <a:pt x="532453" y="127162"/>
                </a:cubicBezTo>
                <a:cubicBezTo>
                  <a:pt x="538841" y="137613"/>
                  <a:pt x="541744" y="151549"/>
                  <a:pt x="541744" y="167226"/>
                </a:cubicBezTo>
                <a:moveTo>
                  <a:pt x="399485" y="114387"/>
                </a:moveTo>
                <a:lnTo>
                  <a:pt x="399485" y="72581"/>
                </a:lnTo>
                <a:lnTo>
                  <a:pt x="375098" y="72581"/>
                </a:lnTo>
                <a:lnTo>
                  <a:pt x="375098" y="354776"/>
                </a:lnTo>
                <a:lnTo>
                  <a:pt x="399485" y="354776"/>
                </a:lnTo>
                <a:lnTo>
                  <a:pt x="399485" y="222388"/>
                </a:lnTo>
                <a:cubicBezTo>
                  <a:pt x="405292" y="235162"/>
                  <a:pt x="415163" y="246194"/>
                  <a:pt x="428518" y="254323"/>
                </a:cubicBezTo>
                <a:cubicBezTo>
                  <a:pt x="441873" y="263033"/>
                  <a:pt x="457550" y="267098"/>
                  <a:pt x="475550" y="267098"/>
                </a:cubicBezTo>
                <a:cubicBezTo>
                  <a:pt x="492969" y="267098"/>
                  <a:pt x="508647" y="263033"/>
                  <a:pt x="522582" y="254904"/>
                </a:cubicBezTo>
                <a:cubicBezTo>
                  <a:pt x="536518" y="246775"/>
                  <a:pt x="547550" y="235162"/>
                  <a:pt x="555099" y="220065"/>
                </a:cubicBezTo>
                <a:cubicBezTo>
                  <a:pt x="562647" y="204968"/>
                  <a:pt x="566712" y="187549"/>
                  <a:pt x="566712" y="168388"/>
                </a:cubicBezTo>
                <a:cubicBezTo>
                  <a:pt x="566712" y="148646"/>
                  <a:pt x="562647" y="131807"/>
                  <a:pt x="555099" y="116710"/>
                </a:cubicBezTo>
                <a:cubicBezTo>
                  <a:pt x="547550" y="101613"/>
                  <a:pt x="536518" y="90581"/>
                  <a:pt x="522582" y="82452"/>
                </a:cubicBezTo>
                <a:cubicBezTo>
                  <a:pt x="508647" y="74323"/>
                  <a:pt x="492969" y="70258"/>
                  <a:pt x="475550" y="70258"/>
                </a:cubicBezTo>
                <a:cubicBezTo>
                  <a:pt x="457550" y="70258"/>
                  <a:pt x="441873" y="74323"/>
                  <a:pt x="428518" y="83032"/>
                </a:cubicBezTo>
                <a:cubicBezTo>
                  <a:pt x="415163" y="90581"/>
                  <a:pt x="405872" y="101613"/>
                  <a:pt x="399485" y="114387"/>
                </a:cubicBezTo>
                <a:moveTo>
                  <a:pt x="347227" y="263614"/>
                </a:moveTo>
                <a:lnTo>
                  <a:pt x="285678" y="166646"/>
                </a:lnTo>
                <a:lnTo>
                  <a:pt x="346646" y="72000"/>
                </a:lnTo>
                <a:lnTo>
                  <a:pt x="321098" y="72000"/>
                </a:lnTo>
                <a:lnTo>
                  <a:pt x="273485" y="148065"/>
                </a:lnTo>
                <a:lnTo>
                  <a:pt x="224710" y="72000"/>
                </a:lnTo>
                <a:lnTo>
                  <a:pt x="196839" y="72000"/>
                </a:lnTo>
                <a:lnTo>
                  <a:pt x="257807" y="167807"/>
                </a:lnTo>
                <a:lnTo>
                  <a:pt x="196259" y="263614"/>
                </a:lnTo>
                <a:lnTo>
                  <a:pt x="222388" y="263614"/>
                </a:lnTo>
                <a:lnTo>
                  <a:pt x="270001" y="186388"/>
                </a:lnTo>
                <a:lnTo>
                  <a:pt x="319356" y="263614"/>
                </a:lnTo>
                <a:lnTo>
                  <a:pt x="347227" y="263614"/>
                </a:lnTo>
                <a:close/>
                <a:moveTo>
                  <a:pt x="159097" y="157355"/>
                </a:moveTo>
                <a:lnTo>
                  <a:pt x="24387" y="157355"/>
                </a:lnTo>
                <a:cubicBezTo>
                  <a:pt x="25548" y="135871"/>
                  <a:pt x="33097" y="119613"/>
                  <a:pt x="45871" y="108000"/>
                </a:cubicBezTo>
                <a:cubicBezTo>
                  <a:pt x="58645" y="96387"/>
                  <a:pt x="74323" y="90581"/>
                  <a:pt x="92323" y="90581"/>
                </a:cubicBezTo>
                <a:cubicBezTo>
                  <a:pt x="104516" y="90581"/>
                  <a:pt x="115549" y="92904"/>
                  <a:pt x="126000" y="98129"/>
                </a:cubicBezTo>
                <a:cubicBezTo>
                  <a:pt x="136452" y="103355"/>
                  <a:pt x="144581" y="110904"/>
                  <a:pt x="150388" y="120775"/>
                </a:cubicBezTo>
                <a:cubicBezTo>
                  <a:pt x="156775" y="130646"/>
                  <a:pt x="159678" y="142839"/>
                  <a:pt x="159097" y="157355"/>
                </a:cubicBezTo>
                <a:moveTo>
                  <a:pt x="184065" y="157936"/>
                </a:moveTo>
                <a:cubicBezTo>
                  <a:pt x="184065" y="141678"/>
                  <a:pt x="180581" y="126581"/>
                  <a:pt x="173033" y="113226"/>
                </a:cubicBezTo>
                <a:cubicBezTo>
                  <a:pt x="165484" y="99871"/>
                  <a:pt x="155033" y="88839"/>
                  <a:pt x="141678" y="81291"/>
                </a:cubicBezTo>
                <a:cubicBezTo>
                  <a:pt x="127742" y="73162"/>
                  <a:pt x="112065" y="69097"/>
                  <a:pt x="94065" y="69097"/>
                </a:cubicBezTo>
                <a:cubicBezTo>
                  <a:pt x="76065" y="69097"/>
                  <a:pt x="59807" y="73162"/>
                  <a:pt x="45290" y="81291"/>
                </a:cubicBezTo>
                <a:cubicBezTo>
                  <a:pt x="30774" y="89420"/>
                  <a:pt x="19742" y="100452"/>
                  <a:pt x="12194" y="115549"/>
                </a:cubicBezTo>
                <a:cubicBezTo>
                  <a:pt x="4064" y="130646"/>
                  <a:pt x="0" y="148065"/>
                  <a:pt x="0" y="167807"/>
                </a:cubicBezTo>
                <a:cubicBezTo>
                  <a:pt x="0" y="187549"/>
                  <a:pt x="4064" y="204968"/>
                  <a:pt x="12194" y="220065"/>
                </a:cubicBezTo>
                <a:cubicBezTo>
                  <a:pt x="20323" y="235162"/>
                  <a:pt x="31355" y="246194"/>
                  <a:pt x="45871" y="254323"/>
                </a:cubicBezTo>
                <a:cubicBezTo>
                  <a:pt x="60387" y="262452"/>
                  <a:pt x="76065" y="266517"/>
                  <a:pt x="94065" y="266517"/>
                </a:cubicBezTo>
                <a:cubicBezTo>
                  <a:pt x="117291" y="266517"/>
                  <a:pt x="136452" y="260711"/>
                  <a:pt x="151549" y="249098"/>
                </a:cubicBezTo>
                <a:cubicBezTo>
                  <a:pt x="166646" y="237485"/>
                  <a:pt x="177097" y="221807"/>
                  <a:pt x="181743" y="203227"/>
                </a:cubicBezTo>
                <a:lnTo>
                  <a:pt x="155613" y="203227"/>
                </a:lnTo>
                <a:cubicBezTo>
                  <a:pt x="152129" y="216581"/>
                  <a:pt x="145162" y="226452"/>
                  <a:pt x="134130" y="234581"/>
                </a:cubicBezTo>
                <a:cubicBezTo>
                  <a:pt x="123097" y="242130"/>
                  <a:pt x="109742" y="246194"/>
                  <a:pt x="94065" y="246194"/>
                </a:cubicBezTo>
                <a:cubicBezTo>
                  <a:pt x="81871" y="246194"/>
                  <a:pt x="70839" y="243291"/>
                  <a:pt x="60387" y="238065"/>
                </a:cubicBezTo>
                <a:cubicBezTo>
                  <a:pt x="49936" y="232840"/>
                  <a:pt x="41806" y="225291"/>
                  <a:pt x="35420" y="214840"/>
                </a:cubicBezTo>
                <a:cubicBezTo>
                  <a:pt x="29032" y="204388"/>
                  <a:pt x="25548" y="192194"/>
                  <a:pt x="24968" y="177678"/>
                </a:cubicBezTo>
                <a:lnTo>
                  <a:pt x="184065" y="177678"/>
                </a:lnTo>
                <a:cubicBezTo>
                  <a:pt x="184065" y="173033"/>
                  <a:pt x="184065" y="166646"/>
                  <a:pt x="184065" y="157936"/>
                </a:cubicBezTo>
              </a:path>
            </a:pathLst>
          </a:custGeom>
          <a:solidFill>
            <a:srgbClr val="E8003D"/>
          </a:solidFill>
          <a:ln w="5806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sp>
        <p:nvSpPr>
          <p:cNvPr id="151" name="Rechthoek 150">
            <a:extLst>
              <a:ext uri="{FF2B5EF4-FFF2-40B4-BE49-F238E27FC236}">
                <a16:creationId xmlns:a16="http://schemas.microsoft.com/office/drawing/2014/main" id="{CB686B7F-CE5B-078E-664B-709616CD7A8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9784658" y="5806740"/>
            <a:ext cx="2407342" cy="10512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 err="1"/>
          </a:p>
        </p:txBody>
      </p:sp>
      <p:sp>
        <p:nvSpPr>
          <p:cNvPr id="29" name="Rechthoek 28">
            <a:extLst>
              <a:ext uri="{FF2B5EF4-FFF2-40B4-BE49-F238E27FC236}">
                <a16:creationId xmlns:a16="http://schemas.microsoft.com/office/drawing/2014/main" id="{2F08C0CB-A0B1-A140-BFD7-EF5EF74BABAF}"/>
              </a:ext>
            </a:extLst>
          </p:cNvPr>
          <p:cNvSpPr/>
          <p:nvPr userDrawn="1"/>
        </p:nvSpPr>
        <p:spPr>
          <a:xfrm rot="5400000">
            <a:off x="4074316" y="-4074319"/>
            <a:ext cx="4043365" cy="121920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 err="1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494CA00-555D-4751-8668-226BC887C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8000" y="7315200"/>
            <a:ext cx="4114800" cy="151790"/>
          </a:xfrm>
          <a:prstGeom prst="rect">
            <a:avLst/>
          </a:prstGeom>
        </p:spPr>
        <p:txBody>
          <a:bodyPr/>
          <a:lstStyle/>
          <a:p>
            <a:r>
              <a:rPr lang="nl-NL" noProof="0"/>
              <a:t>ilionx | voettekst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D1BBC6E-F9BF-4357-8F2F-8FFB4D000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9402" y="7315200"/>
            <a:ext cx="284597" cy="151790"/>
          </a:xfrm>
          <a:prstGeom prst="rect">
            <a:avLst/>
          </a:prstGeom>
        </p:spPr>
        <p:txBody>
          <a:bodyPr/>
          <a:lstStyle/>
          <a:p>
            <a:fld id="{D7B5DC5B-6873-43DB-ADC7-B15ACCE0DFDB}" type="slidenum">
              <a:rPr lang="nl-NL" noProof="0" smtClean="0"/>
              <a:t>‹nr.›</a:t>
            </a:fld>
            <a:endParaRPr lang="nl-NL" noProof="0"/>
          </a:p>
        </p:txBody>
      </p:sp>
      <p:sp>
        <p:nvSpPr>
          <p:cNvPr id="152" name="Rechthoek: afgeronde hoeken 151">
            <a:extLst>
              <a:ext uri="{FF2B5EF4-FFF2-40B4-BE49-F238E27FC236}">
                <a16:creationId xmlns:a16="http://schemas.microsoft.com/office/drawing/2014/main" id="{8F487267-E5DF-FC9B-D1E9-AA0459A9E76B}"/>
              </a:ext>
            </a:extLst>
          </p:cNvPr>
          <p:cNvSpPr/>
          <p:nvPr userDrawn="1"/>
        </p:nvSpPr>
        <p:spPr>
          <a:xfrm>
            <a:off x="0" y="-429492"/>
            <a:ext cx="2183483" cy="369332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2400" b="1" cap="all" baseline="0" noProof="0">
                <a:solidFill>
                  <a:schemeClr val="accent2"/>
                </a:solidFill>
                <a:latin typeface="+mj-lt"/>
              </a:rPr>
              <a:t>LOGO ANIMATIE</a:t>
            </a:r>
          </a:p>
        </p:txBody>
      </p:sp>
      <p:grpSp>
        <p:nvGrpSpPr>
          <p:cNvPr id="24" name="Groep 23">
            <a:extLst>
              <a:ext uri="{FF2B5EF4-FFF2-40B4-BE49-F238E27FC236}">
                <a16:creationId xmlns:a16="http://schemas.microsoft.com/office/drawing/2014/main" id="{E4430502-7354-33DB-EF2F-0EA172AD50FA}"/>
              </a:ext>
            </a:extLst>
          </p:cNvPr>
          <p:cNvGrpSpPr/>
          <p:nvPr userDrawn="1"/>
        </p:nvGrpSpPr>
        <p:grpSpPr>
          <a:xfrm>
            <a:off x="1789665" y="2196973"/>
            <a:ext cx="4749673" cy="1798464"/>
            <a:chOff x="2916500" y="2263648"/>
            <a:chExt cx="4749673" cy="1798464"/>
          </a:xfrm>
        </p:grpSpPr>
        <p:grpSp>
          <p:nvGrpSpPr>
            <p:cNvPr id="22" name="Groep 21">
              <a:extLst>
                <a:ext uri="{FF2B5EF4-FFF2-40B4-BE49-F238E27FC236}">
                  <a16:creationId xmlns:a16="http://schemas.microsoft.com/office/drawing/2014/main" id="{D041E38B-1D9B-E524-7823-D5EC6A0002DB}"/>
                </a:ext>
              </a:extLst>
            </p:cNvPr>
            <p:cNvGrpSpPr/>
            <p:nvPr userDrawn="1"/>
          </p:nvGrpSpPr>
          <p:grpSpPr>
            <a:xfrm>
              <a:off x="6766277" y="2953834"/>
              <a:ext cx="899896" cy="1085716"/>
              <a:chOff x="6683034" y="3013838"/>
              <a:chExt cx="787357" cy="949939"/>
            </a:xfrm>
          </p:grpSpPr>
          <p:sp>
            <p:nvSpPr>
              <p:cNvPr id="11" name="Vrije vorm: vorm 10">
                <a:extLst>
                  <a:ext uri="{FF2B5EF4-FFF2-40B4-BE49-F238E27FC236}">
                    <a16:creationId xmlns:a16="http://schemas.microsoft.com/office/drawing/2014/main" id="{C08B7888-703E-DF33-2218-497870BF8B02}"/>
                  </a:ext>
                </a:extLst>
              </p:cNvPr>
              <p:cNvSpPr/>
              <p:nvPr/>
            </p:nvSpPr>
            <p:spPr>
              <a:xfrm>
                <a:off x="7164390" y="3013838"/>
                <a:ext cx="293807" cy="347227"/>
              </a:xfrm>
              <a:custGeom>
                <a:avLst/>
                <a:gdLst>
                  <a:gd name="connsiteX0" fmla="*/ 147485 w 293807"/>
                  <a:gd name="connsiteY0" fmla="*/ 0 h 347227"/>
                  <a:gd name="connsiteX1" fmla="*/ 0 w 293807"/>
                  <a:gd name="connsiteY1" fmla="*/ 229936 h 347227"/>
                  <a:gd name="connsiteX2" fmla="*/ 40645 w 293807"/>
                  <a:gd name="connsiteY2" fmla="*/ 294969 h 347227"/>
                  <a:gd name="connsiteX3" fmla="*/ 73161 w 293807"/>
                  <a:gd name="connsiteY3" fmla="*/ 347227 h 347227"/>
                  <a:gd name="connsiteX4" fmla="*/ 74904 w 293807"/>
                  <a:gd name="connsiteY4" fmla="*/ 344324 h 347227"/>
                  <a:gd name="connsiteX5" fmla="*/ 105097 w 293807"/>
                  <a:gd name="connsiteY5" fmla="*/ 294969 h 347227"/>
                  <a:gd name="connsiteX6" fmla="*/ 293807 w 293807"/>
                  <a:gd name="connsiteY6" fmla="*/ 0 h 347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3807" h="347227">
                    <a:moveTo>
                      <a:pt x="147485" y="0"/>
                    </a:moveTo>
                    <a:lnTo>
                      <a:pt x="0" y="229936"/>
                    </a:lnTo>
                    <a:lnTo>
                      <a:pt x="40645" y="294969"/>
                    </a:lnTo>
                    <a:lnTo>
                      <a:pt x="73161" y="347227"/>
                    </a:lnTo>
                    <a:lnTo>
                      <a:pt x="74904" y="344324"/>
                    </a:lnTo>
                    <a:lnTo>
                      <a:pt x="105097" y="294969"/>
                    </a:lnTo>
                    <a:lnTo>
                      <a:pt x="293807" y="0"/>
                    </a:lnTo>
                    <a:close/>
                  </a:path>
                </a:pathLst>
              </a:custGeom>
              <a:solidFill>
                <a:srgbClr val="E8003D"/>
              </a:solidFill>
              <a:ln w="58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2" name="Vrije vorm: vorm 11">
                <a:extLst>
                  <a:ext uri="{FF2B5EF4-FFF2-40B4-BE49-F238E27FC236}">
                    <a16:creationId xmlns:a16="http://schemas.microsoft.com/office/drawing/2014/main" id="{A6130B77-8B4D-EBA4-81FD-6EE90204F232}"/>
                  </a:ext>
                </a:extLst>
              </p:cNvPr>
              <p:cNvSpPr/>
              <p:nvPr/>
            </p:nvSpPr>
            <p:spPr>
              <a:xfrm>
                <a:off x="6683034" y="3013838"/>
                <a:ext cx="472066" cy="949939"/>
              </a:xfrm>
              <a:custGeom>
                <a:avLst/>
                <a:gdLst>
                  <a:gd name="connsiteX0" fmla="*/ 22065 w 472066"/>
                  <a:gd name="connsiteY0" fmla="*/ 0 h 949939"/>
                  <a:gd name="connsiteX1" fmla="*/ 325162 w 472066"/>
                  <a:gd name="connsiteY1" fmla="*/ 459292 h 949939"/>
                  <a:gd name="connsiteX2" fmla="*/ 0 w 472066"/>
                  <a:gd name="connsiteY2" fmla="*/ 949939 h 949939"/>
                  <a:gd name="connsiteX3" fmla="*/ 146323 w 472066"/>
                  <a:gd name="connsiteY3" fmla="*/ 949939 h 949939"/>
                  <a:gd name="connsiteX4" fmla="*/ 395421 w 472066"/>
                  <a:gd name="connsiteY4" fmla="*/ 574841 h 949939"/>
                  <a:gd name="connsiteX5" fmla="*/ 399486 w 472066"/>
                  <a:gd name="connsiteY5" fmla="*/ 567873 h 949939"/>
                  <a:gd name="connsiteX6" fmla="*/ 399486 w 472066"/>
                  <a:gd name="connsiteY6" fmla="*/ 568454 h 949939"/>
                  <a:gd name="connsiteX7" fmla="*/ 472066 w 472066"/>
                  <a:gd name="connsiteY7" fmla="*/ 459292 h 949939"/>
                  <a:gd name="connsiteX8" fmla="*/ 168388 w 472066"/>
                  <a:gd name="connsiteY8" fmla="*/ 0 h 949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2066" h="949939">
                    <a:moveTo>
                      <a:pt x="22065" y="0"/>
                    </a:moveTo>
                    <a:lnTo>
                      <a:pt x="325162" y="459292"/>
                    </a:lnTo>
                    <a:lnTo>
                      <a:pt x="0" y="949939"/>
                    </a:lnTo>
                    <a:lnTo>
                      <a:pt x="146323" y="949939"/>
                    </a:lnTo>
                    <a:lnTo>
                      <a:pt x="395421" y="574841"/>
                    </a:lnTo>
                    <a:lnTo>
                      <a:pt x="399486" y="567873"/>
                    </a:lnTo>
                    <a:lnTo>
                      <a:pt x="399486" y="568454"/>
                    </a:lnTo>
                    <a:lnTo>
                      <a:pt x="472066" y="459292"/>
                    </a:lnTo>
                    <a:lnTo>
                      <a:pt x="168388" y="0"/>
                    </a:lnTo>
                    <a:close/>
                  </a:path>
                </a:pathLst>
              </a:custGeom>
              <a:solidFill>
                <a:srgbClr val="E8003D"/>
              </a:solidFill>
              <a:ln w="58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3" name="Vrije vorm: vorm 12">
                <a:extLst>
                  <a:ext uri="{FF2B5EF4-FFF2-40B4-BE49-F238E27FC236}">
                    <a16:creationId xmlns:a16="http://schemas.microsoft.com/office/drawing/2014/main" id="{BB640D8C-0CFA-F5CD-3746-FEB534F6F93B}"/>
                  </a:ext>
                </a:extLst>
              </p:cNvPr>
              <p:cNvSpPr/>
              <p:nvPr/>
            </p:nvSpPr>
            <p:spPr>
              <a:xfrm>
                <a:off x="7155681" y="3581711"/>
                <a:ext cx="314710" cy="382065"/>
              </a:xfrm>
              <a:custGeom>
                <a:avLst/>
                <a:gdLst>
                  <a:gd name="connsiteX0" fmla="*/ 41807 w 314710"/>
                  <a:gd name="connsiteY0" fmla="*/ 52839 h 382065"/>
                  <a:gd name="connsiteX1" fmla="*/ 0 w 314710"/>
                  <a:gd name="connsiteY1" fmla="*/ 117291 h 382065"/>
                  <a:gd name="connsiteX2" fmla="*/ 167807 w 314710"/>
                  <a:gd name="connsiteY2" fmla="*/ 382066 h 382065"/>
                  <a:gd name="connsiteX3" fmla="*/ 314711 w 314710"/>
                  <a:gd name="connsiteY3" fmla="*/ 382066 h 382065"/>
                  <a:gd name="connsiteX4" fmla="*/ 105678 w 314710"/>
                  <a:gd name="connsiteY4" fmla="*/ 52839 h 382065"/>
                  <a:gd name="connsiteX5" fmla="*/ 73742 w 314710"/>
                  <a:gd name="connsiteY5" fmla="*/ 0 h 382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4710" h="382065">
                    <a:moveTo>
                      <a:pt x="41807" y="52839"/>
                    </a:moveTo>
                    <a:lnTo>
                      <a:pt x="0" y="117291"/>
                    </a:lnTo>
                    <a:lnTo>
                      <a:pt x="167807" y="382066"/>
                    </a:lnTo>
                    <a:lnTo>
                      <a:pt x="314711" y="382066"/>
                    </a:lnTo>
                    <a:lnTo>
                      <a:pt x="105678" y="52839"/>
                    </a:lnTo>
                    <a:lnTo>
                      <a:pt x="73742" y="0"/>
                    </a:lnTo>
                    <a:close/>
                  </a:path>
                </a:pathLst>
              </a:custGeom>
              <a:solidFill>
                <a:srgbClr val="E8003D"/>
              </a:solidFill>
              <a:ln w="58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</p:grpSp>
        <p:sp>
          <p:nvSpPr>
            <p:cNvPr id="14" name="Vrije vorm: vorm 13">
              <a:extLst>
                <a:ext uri="{FF2B5EF4-FFF2-40B4-BE49-F238E27FC236}">
                  <a16:creationId xmlns:a16="http://schemas.microsoft.com/office/drawing/2014/main" id="{9B3DA802-36BE-9891-2584-5FAE9F6B1CFC}"/>
                </a:ext>
              </a:extLst>
            </p:cNvPr>
            <p:cNvSpPr/>
            <p:nvPr/>
          </p:nvSpPr>
          <p:spPr>
            <a:xfrm>
              <a:off x="5660653" y="2931270"/>
              <a:ext cx="931086" cy="1108280"/>
            </a:xfrm>
            <a:custGeom>
              <a:avLst/>
              <a:gdLst>
                <a:gd name="connsiteX0" fmla="*/ 661357 w 814647"/>
                <a:gd name="connsiteY0" fmla="*/ 414002 h 969681"/>
                <a:gd name="connsiteX1" fmla="*/ 400066 w 814647"/>
                <a:gd name="connsiteY1" fmla="*/ 117291 h 969681"/>
                <a:gd name="connsiteX2" fmla="*/ 150968 w 814647"/>
                <a:gd name="connsiteY2" fmla="*/ 414002 h 969681"/>
                <a:gd name="connsiteX3" fmla="*/ 150968 w 814647"/>
                <a:gd name="connsiteY3" fmla="*/ 969681 h 969681"/>
                <a:gd name="connsiteX4" fmla="*/ 0 w 814647"/>
                <a:gd name="connsiteY4" fmla="*/ 969681 h 969681"/>
                <a:gd name="connsiteX5" fmla="*/ 0 w 814647"/>
                <a:gd name="connsiteY5" fmla="*/ 390776 h 969681"/>
                <a:gd name="connsiteX6" fmla="*/ 369872 w 814647"/>
                <a:gd name="connsiteY6" fmla="*/ 0 h 969681"/>
                <a:gd name="connsiteX7" fmla="*/ 444776 w 814647"/>
                <a:gd name="connsiteY7" fmla="*/ 0 h 969681"/>
                <a:gd name="connsiteX8" fmla="*/ 814648 w 814647"/>
                <a:gd name="connsiteY8" fmla="*/ 390776 h 969681"/>
                <a:gd name="connsiteX9" fmla="*/ 814648 w 814647"/>
                <a:gd name="connsiteY9" fmla="*/ 969681 h 969681"/>
                <a:gd name="connsiteX10" fmla="*/ 661938 w 814647"/>
                <a:gd name="connsiteY10" fmla="*/ 969681 h 969681"/>
                <a:gd name="connsiteX11" fmla="*/ 661357 w 814647"/>
                <a:gd name="connsiteY11" fmla="*/ 414002 h 969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14647" h="969681">
                  <a:moveTo>
                    <a:pt x="661357" y="414002"/>
                  </a:moveTo>
                  <a:cubicBezTo>
                    <a:pt x="661357" y="206130"/>
                    <a:pt x="546970" y="117291"/>
                    <a:pt x="400066" y="117291"/>
                  </a:cubicBezTo>
                  <a:cubicBezTo>
                    <a:pt x="231098" y="117291"/>
                    <a:pt x="150968" y="209614"/>
                    <a:pt x="150968" y="414002"/>
                  </a:cubicBezTo>
                  <a:lnTo>
                    <a:pt x="150968" y="969681"/>
                  </a:lnTo>
                  <a:lnTo>
                    <a:pt x="0" y="969681"/>
                  </a:lnTo>
                  <a:lnTo>
                    <a:pt x="0" y="390776"/>
                  </a:lnTo>
                  <a:cubicBezTo>
                    <a:pt x="0" y="117291"/>
                    <a:pt x="146904" y="0"/>
                    <a:pt x="369872" y="0"/>
                  </a:cubicBezTo>
                  <a:lnTo>
                    <a:pt x="444776" y="0"/>
                  </a:lnTo>
                  <a:cubicBezTo>
                    <a:pt x="667744" y="0"/>
                    <a:pt x="814648" y="117871"/>
                    <a:pt x="814648" y="390776"/>
                  </a:cubicBezTo>
                  <a:lnTo>
                    <a:pt x="814648" y="969681"/>
                  </a:lnTo>
                  <a:lnTo>
                    <a:pt x="661938" y="969681"/>
                  </a:lnTo>
                  <a:lnTo>
                    <a:pt x="661357" y="414002"/>
                  </a:lnTo>
                  <a:close/>
                </a:path>
              </a:pathLst>
            </a:custGeom>
            <a:solidFill>
              <a:srgbClr val="E8003D"/>
            </a:solidFill>
            <a:ln w="58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" name="Vrije vorm: vorm 14">
              <a:extLst>
                <a:ext uri="{FF2B5EF4-FFF2-40B4-BE49-F238E27FC236}">
                  <a16:creationId xmlns:a16="http://schemas.microsoft.com/office/drawing/2014/main" id="{97EFB829-A9D6-50DB-48E7-44673C727D27}"/>
                </a:ext>
              </a:extLst>
            </p:cNvPr>
            <p:cNvSpPr/>
            <p:nvPr/>
          </p:nvSpPr>
          <p:spPr>
            <a:xfrm>
              <a:off x="4384472" y="2930606"/>
              <a:ext cx="1047224" cy="1131506"/>
            </a:xfrm>
            <a:custGeom>
              <a:avLst/>
              <a:gdLst>
                <a:gd name="connsiteX0" fmla="*/ 458131 w 916261"/>
                <a:gd name="connsiteY0" fmla="*/ 872132 h 990003"/>
                <a:gd name="connsiteX1" fmla="*/ 152710 w 916261"/>
                <a:gd name="connsiteY1" fmla="*/ 492389 h 990003"/>
                <a:gd name="connsiteX2" fmla="*/ 458131 w 916261"/>
                <a:gd name="connsiteY2" fmla="*/ 117871 h 990003"/>
                <a:gd name="connsiteX3" fmla="*/ 765293 w 916261"/>
                <a:gd name="connsiteY3" fmla="*/ 492389 h 990003"/>
                <a:gd name="connsiteX4" fmla="*/ 458131 w 916261"/>
                <a:gd name="connsiteY4" fmla="*/ 872132 h 990003"/>
                <a:gd name="connsiteX5" fmla="*/ 462195 w 916261"/>
                <a:gd name="connsiteY5" fmla="*/ 0 h 990003"/>
                <a:gd name="connsiteX6" fmla="*/ 0 w 916261"/>
                <a:gd name="connsiteY6" fmla="*/ 495873 h 990003"/>
                <a:gd name="connsiteX7" fmla="*/ 454066 w 916261"/>
                <a:gd name="connsiteY7" fmla="*/ 990004 h 990003"/>
                <a:gd name="connsiteX8" fmla="*/ 916261 w 916261"/>
                <a:gd name="connsiteY8" fmla="*/ 488905 h 990003"/>
                <a:gd name="connsiteX9" fmla="*/ 462195 w 916261"/>
                <a:gd name="connsiteY9" fmla="*/ 0 h 990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6261" h="990003">
                  <a:moveTo>
                    <a:pt x="458131" y="872132"/>
                  </a:moveTo>
                  <a:cubicBezTo>
                    <a:pt x="275227" y="872132"/>
                    <a:pt x="152710" y="742067"/>
                    <a:pt x="152710" y="492389"/>
                  </a:cubicBezTo>
                  <a:cubicBezTo>
                    <a:pt x="152710" y="242711"/>
                    <a:pt x="275227" y="117871"/>
                    <a:pt x="458131" y="117871"/>
                  </a:cubicBezTo>
                  <a:cubicBezTo>
                    <a:pt x="641035" y="117871"/>
                    <a:pt x="765293" y="242711"/>
                    <a:pt x="765293" y="492389"/>
                  </a:cubicBezTo>
                  <a:cubicBezTo>
                    <a:pt x="765874" y="742067"/>
                    <a:pt x="641035" y="872132"/>
                    <a:pt x="458131" y="872132"/>
                  </a:cubicBezTo>
                  <a:moveTo>
                    <a:pt x="462195" y="0"/>
                  </a:moveTo>
                  <a:cubicBezTo>
                    <a:pt x="204968" y="0"/>
                    <a:pt x="0" y="173614"/>
                    <a:pt x="0" y="495873"/>
                  </a:cubicBezTo>
                  <a:cubicBezTo>
                    <a:pt x="0" y="818132"/>
                    <a:pt x="196839" y="990004"/>
                    <a:pt x="454066" y="990004"/>
                  </a:cubicBezTo>
                  <a:cubicBezTo>
                    <a:pt x="711293" y="990004"/>
                    <a:pt x="916261" y="811164"/>
                    <a:pt x="916261" y="488905"/>
                  </a:cubicBezTo>
                  <a:cubicBezTo>
                    <a:pt x="916261" y="166646"/>
                    <a:pt x="719422" y="0"/>
                    <a:pt x="462195" y="0"/>
                  </a:cubicBezTo>
                </a:path>
              </a:pathLst>
            </a:custGeom>
            <a:solidFill>
              <a:srgbClr val="E8003D"/>
            </a:solidFill>
            <a:ln w="58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" name="Vrije vorm: vorm 15">
              <a:extLst>
                <a:ext uri="{FF2B5EF4-FFF2-40B4-BE49-F238E27FC236}">
                  <a16:creationId xmlns:a16="http://schemas.microsoft.com/office/drawing/2014/main" id="{FB9338A2-82E7-8A0D-82DA-0C494A181A14}"/>
                </a:ext>
              </a:extLst>
            </p:cNvPr>
            <p:cNvSpPr/>
            <p:nvPr/>
          </p:nvSpPr>
          <p:spPr>
            <a:xfrm>
              <a:off x="3952442" y="2953834"/>
              <a:ext cx="172546" cy="1085716"/>
            </a:xfrm>
            <a:custGeom>
              <a:avLst/>
              <a:gdLst>
                <a:gd name="connsiteX0" fmla="*/ 150968 w 150968"/>
                <a:gd name="connsiteY0" fmla="*/ 0 h 949939"/>
                <a:gd name="connsiteX1" fmla="*/ 0 w 150968"/>
                <a:gd name="connsiteY1" fmla="*/ 83613 h 949939"/>
                <a:gd name="connsiteX2" fmla="*/ 0 w 150968"/>
                <a:gd name="connsiteY2" fmla="*/ 949939 h 949939"/>
                <a:gd name="connsiteX3" fmla="*/ 150968 w 150968"/>
                <a:gd name="connsiteY3" fmla="*/ 949939 h 949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0968" h="949939">
                  <a:moveTo>
                    <a:pt x="150968" y="0"/>
                  </a:moveTo>
                  <a:lnTo>
                    <a:pt x="0" y="83613"/>
                  </a:lnTo>
                  <a:lnTo>
                    <a:pt x="0" y="949939"/>
                  </a:lnTo>
                  <a:lnTo>
                    <a:pt x="150968" y="949939"/>
                  </a:lnTo>
                  <a:close/>
                </a:path>
              </a:pathLst>
            </a:custGeom>
            <a:solidFill>
              <a:srgbClr val="E8003D"/>
            </a:solidFill>
            <a:ln w="58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" name="Vrije vorm: vorm 16">
              <a:extLst>
                <a:ext uri="{FF2B5EF4-FFF2-40B4-BE49-F238E27FC236}">
                  <a16:creationId xmlns:a16="http://schemas.microsoft.com/office/drawing/2014/main" id="{CAF393A9-BEF6-8778-F809-5C5D68AFD2A8}"/>
                </a:ext>
              </a:extLst>
            </p:cNvPr>
            <p:cNvSpPr/>
            <p:nvPr/>
          </p:nvSpPr>
          <p:spPr>
            <a:xfrm>
              <a:off x="3935851" y="2537731"/>
              <a:ext cx="206392" cy="220992"/>
            </a:xfrm>
            <a:custGeom>
              <a:avLst/>
              <a:gdLst>
                <a:gd name="connsiteX0" fmla="*/ 92904 w 180581"/>
                <a:gd name="connsiteY0" fmla="*/ 0 h 193355"/>
                <a:gd name="connsiteX1" fmla="*/ 0 w 180581"/>
                <a:gd name="connsiteY1" fmla="*/ 97549 h 193355"/>
                <a:gd name="connsiteX2" fmla="*/ 92904 w 180581"/>
                <a:gd name="connsiteY2" fmla="*/ 193356 h 193355"/>
                <a:gd name="connsiteX3" fmla="*/ 180581 w 180581"/>
                <a:gd name="connsiteY3" fmla="*/ 97549 h 193355"/>
                <a:gd name="connsiteX4" fmla="*/ 92904 w 180581"/>
                <a:gd name="connsiteY4" fmla="*/ 0 h 193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581" h="193355">
                  <a:moveTo>
                    <a:pt x="92904" y="0"/>
                  </a:moveTo>
                  <a:cubicBezTo>
                    <a:pt x="40645" y="0"/>
                    <a:pt x="0" y="43549"/>
                    <a:pt x="0" y="97549"/>
                  </a:cubicBezTo>
                  <a:cubicBezTo>
                    <a:pt x="0" y="149807"/>
                    <a:pt x="40645" y="193356"/>
                    <a:pt x="92904" y="193356"/>
                  </a:cubicBezTo>
                  <a:cubicBezTo>
                    <a:pt x="139936" y="193356"/>
                    <a:pt x="180581" y="149807"/>
                    <a:pt x="180581" y="97549"/>
                  </a:cubicBezTo>
                  <a:cubicBezTo>
                    <a:pt x="180581" y="43549"/>
                    <a:pt x="139936" y="0"/>
                    <a:pt x="92904" y="0"/>
                  </a:cubicBezTo>
                </a:path>
              </a:pathLst>
            </a:custGeom>
            <a:solidFill>
              <a:srgbClr val="E8003D"/>
            </a:solidFill>
            <a:ln w="58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" name="Vrije vorm: vorm 17">
              <a:extLst>
                <a:ext uri="{FF2B5EF4-FFF2-40B4-BE49-F238E27FC236}">
                  <a16:creationId xmlns:a16="http://schemas.microsoft.com/office/drawing/2014/main" id="{855B2DC9-DB9E-7373-546C-5BCC981FDBB9}"/>
                </a:ext>
              </a:extLst>
            </p:cNvPr>
            <p:cNvSpPr/>
            <p:nvPr/>
          </p:nvSpPr>
          <p:spPr>
            <a:xfrm>
              <a:off x="3436130" y="2263648"/>
              <a:ext cx="172546" cy="1775902"/>
            </a:xfrm>
            <a:custGeom>
              <a:avLst/>
              <a:gdLst>
                <a:gd name="connsiteX0" fmla="*/ 150968 w 150968"/>
                <a:gd name="connsiteY0" fmla="*/ 0 h 1553812"/>
                <a:gd name="connsiteX1" fmla="*/ 0 w 150968"/>
                <a:gd name="connsiteY1" fmla="*/ 76065 h 1553812"/>
                <a:gd name="connsiteX2" fmla="*/ 0 w 150968"/>
                <a:gd name="connsiteY2" fmla="*/ 1553812 h 1553812"/>
                <a:gd name="connsiteX3" fmla="*/ 150968 w 150968"/>
                <a:gd name="connsiteY3" fmla="*/ 1553812 h 1553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0968" h="1553812">
                  <a:moveTo>
                    <a:pt x="150968" y="0"/>
                  </a:moveTo>
                  <a:lnTo>
                    <a:pt x="0" y="76065"/>
                  </a:lnTo>
                  <a:lnTo>
                    <a:pt x="0" y="1553812"/>
                  </a:lnTo>
                  <a:lnTo>
                    <a:pt x="150968" y="1553812"/>
                  </a:lnTo>
                  <a:close/>
                </a:path>
              </a:pathLst>
            </a:custGeom>
            <a:solidFill>
              <a:srgbClr val="E8003D"/>
            </a:solidFill>
            <a:ln w="58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" name="Vrije vorm: vorm 18">
              <a:extLst>
                <a:ext uri="{FF2B5EF4-FFF2-40B4-BE49-F238E27FC236}">
                  <a16:creationId xmlns:a16="http://schemas.microsoft.com/office/drawing/2014/main" id="{99FAA163-B8D9-E4F8-1385-98A5825688E5}"/>
                </a:ext>
              </a:extLst>
            </p:cNvPr>
            <p:cNvSpPr/>
            <p:nvPr/>
          </p:nvSpPr>
          <p:spPr>
            <a:xfrm>
              <a:off x="2937073" y="2953834"/>
              <a:ext cx="171882" cy="1085716"/>
            </a:xfrm>
            <a:custGeom>
              <a:avLst/>
              <a:gdLst>
                <a:gd name="connsiteX0" fmla="*/ 150388 w 150387"/>
                <a:gd name="connsiteY0" fmla="*/ 0 h 949939"/>
                <a:gd name="connsiteX1" fmla="*/ 0 w 150387"/>
                <a:gd name="connsiteY1" fmla="*/ 83613 h 949939"/>
                <a:gd name="connsiteX2" fmla="*/ 0 w 150387"/>
                <a:gd name="connsiteY2" fmla="*/ 949939 h 949939"/>
                <a:gd name="connsiteX3" fmla="*/ 150388 w 150387"/>
                <a:gd name="connsiteY3" fmla="*/ 949939 h 949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0387" h="949939">
                  <a:moveTo>
                    <a:pt x="150388" y="0"/>
                  </a:moveTo>
                  <a:lnTo>
                    <a:pt x="0" y="83613"/>
                  </a:lnTo>
                  <a:lnTo>
                    <a:pt x="0" y="949939"/>
                  </a:lnTo>
                  <a:lnTo>
                    <a:pt x="150388" y="949939"/>
                  </a:lnTo>
                  <a:close/>
                </a:path>
              </a:pathLst>
            </a:custGeom>
            <a:solidFill>
              <a:srgbClr val="E8003D"/>
            </a:solidFill>
            <a:ln w="58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" name="Vrije vorm: vorm 19">
              <a:extLst>
                <a:ext uri="{FF2B5EF4-FFF2-40B4-BE49-F238E27FC236}">
                  <a16:creationId xmlns:a16="http://schemas.microsoft.com/office/drawing/2014/main" id="{2C25E602-767D-375D-1A1F-01E812B44CB1}"/>
                </a:ext>
              </a:extLst>
            </p:cNvPr>
            <p:cNvSpPr/>
            <p:nvPr/>
          </p:nvSpPr>
          <p:spPr>
            <a:xfrm>
              <a:off x="2916500" y="2537731"/>
              <a:ext cx="213028" cy="221656"/>
            </a:xfrm>
            <a:custGeom>
              <a:avLst/>
              <a:gdLst>
                <a:gd name="connsiteX0" fmla="*/ 95807 w 186387"/>
                <a:gd name="connsiteY0" fmla="*/ 0 h 193936"/>
                <a:gd name="connsiteX1" fmla="*/ 0 w 186387"/>
                <a:gd name="connsiteY1" fmla="*/ 98129 h 193936"/>
                <a:gd name="connsiteX2" fmla="*/ 95807 w 186387"/>
                <a:gd name="connsiteY2" fmla="*/ 193936 h 193936"/>
                <a:gd name="connsiteX3" fmla="*/ 186388 w 186387"/>
                <a:gd name="connsiteY3" fmla="*/ 98129 h 193936"/>
                <a:gd name="connsiteX4" fmla="*/ 95807 w 186387"/>
                <a:gd name="connsiteY4" fmla="*/ 0 h 193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6387" h="193936">
                  <a:moveTo>
                    <a:pt x="95807" y="0"/>
                  </a:moveTo>
                  <a:cubicBezTo>
                    <a:pt x="41807" y="0"/>
                    <a:pt x="0" y="43549"/>
                    <a:pt x="0" y="98129"/>
                  </a:cubicBezTo>
                  <a:cubicBezTo>
                    <a:pt x="0" y="150388"/>
                    <a:pt x="41807" y="193936"/>
                    <a:pt x="95807" y="193936"/>
                  </a:cubicBezTo>
                  <a:cubicBezTo>
                    <a:pt x="144581" y="193936"/>
                    <a:pt x="186388" y="150388"/>
                    <a:pt x="186388" y="98129"/>
                  </a:cubicBezTo>
                  <a:cubicBezTo>
                    <a:pt x="186388" y="43549"/>
                    <a:pt x="144581" y="0"/>
                    <a:pt x="95807" y="0"/>
                  </a:cubicBezTo>
                </a:path>
              </a:pathLst>
            </a:custGeom>
            <a:solidFill>
              <a:srgbClr val="E8003D"/>
            </a:solidFill>
            <a:ln w="58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810689D4-66E3-52EC-D586-0E7913792C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59604" y="2298867"/>
            <a:ext cx="1872792" cy="2260266"/>
          </a:xfrm>
          <a:prstGeom prst="rect">
            <a:avLst/>
          </a:prstGeom>
        </p:spPr>
      </p:pic>
      <p:sp>
        <p:nvSpPr>
          <p:cNvPr id="25" name="Rechthoek 24">
            <a:extLst>
              <a:ext uri="{FF2B5EF4-FFF2-40B4-BE49-F238E27FC236}">
                <a16:creationId xmlns:a16="http://schemas.microsoft.com/office/drawing/2014/main" id="{63C3C299-6A39-43DB-0A09-5E64431EB7D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5805488"/>
            <a:ext cx="1228725" cy="1052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 err="1"/>
          </a:p>
        </p:txBody>
      </p:sp>
      <p:pic>
        <p:nvPicPr>
          <p:cNvPr id="47" name="COVER">
            <a:extLst>
              <a:ext uri="{FF2B5EF4-FFF2-40B4-BE49-F238E27FC236}">
                <a16:creationId xmlns:a16="http://schemas.microsoft.com/office/drawing/2014/main" id="{44B99143-17CB-9D08-FF83-29F0A9CBAD9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" y="-9899"/>
            <a:ext cx="12190824" cy="6858000"/>
          </a:xfrm>
          <a:prstGeom prst="rect">
            <a:avLst/>
          </a:prstGeom>
        </p:spPr>
      </p:pic>
      <p:sp>
        <p:nvSpPr>
          <p:cNvPr id="82" name="Rechthoek 81">
            <a:extLst>
              <a:ext uri="{FF2B5EF4-FFF2-40B4-BE49-F238E27FC236}">
                <a16:creationId xmlns:a16="http://schemas.microsoft.com/office/drawing/2014/main" id="{47C855D7-F834-D508-7D1C-B8DDF3500B52}"/>
              </a:ext>
            </a:extLst>
          </p:cNvPr>
          <p:cNvSpPr/>
          <p:nvPr userDrawn="1"/>
        </p:nvSpPr>
        <p:spPr>
          <a:xfrm rot="5400000">
            <a:off x="5429247" y="-5429251"/>
            <a:ext cx="1333499" cy="121920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 err="1"/>
          </a:p>
        </p:txBody>
      </p:sp>
    </p:spTree>
    <p:extLst>
      <p:ext uri="{BB962C8B-B14F-4D97-AF65-F5344CB8AC3E}">
        <p14:creationId xmlns:p14="http://schemas.microsoft.com/office/powerpoint/2010/main" val="443329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8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8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100"/>
                            </p:stCondLst>
                            <p:childTnLst>
                              <p:par>
                                <p:cTn id="14" presetID="6" presetClass="emph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</p:cBhvr>
                                      <p:by x="48000" y="48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3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0039 1.11111E-6 L 0.09192 1.11111E-6 " pathEditMode="relative" rAng="0" ptsTypes="AA">
                                      <p:cBhvr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09" y="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34EE03AE-CD13-42C5-B28F-9FD03DEF7A7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1" cy="6857998"/>
          </a:xfrm>
          <a:solidFill>
            <a:schemeClr val="bg1">
              <a:lumMod val="95000"/>
            </a:schemeClr>
          </a:solidFill>
        </p:spPr>
        <p:txBody>
          <a:bodyPr tIns="0" bIns="1080000" anchor="ctr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Tx/>
              <a:buNone/>
              <a:tabLst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lang="nl-NL"/>
              <a:t>Om gebruik te maken van de Ilionx beeldbank klik je ergens op het grijze gedeelte (dus niet op het pictogram hieronder)</a:t>
            </a:r>
          </a:p>
        </p:txBody>
      </p:sp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BFB955E8-A081-433B-9631-83553073A6FB}"/>
              </a:ext>
            </a:extLst>
          </p:cNvPr>
          <p:cNvSpPr/>
          <p:nvPr userDrawn="1"/>
        </p:nvSpPr>
        <p:spPr>
          <a:xfrm>
            <a:off x="0" y="-429492"/>
            <a:ext cx="3796617" cy="369332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2400" b="1" cap="all" baseline="0" noProof="0">
                <a:solidFill>
                  <a:schemeClr val="accent2"/>
                </a:solidFill>
                <a:latin typeface="+mj-lt"/>
              </a:rPr>
              <a:t>AFBEELDING MET WIT LOGO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2CF756E4-A5B4-9AC2-7E0F-05A25A6E85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0000" y="720000"/>
            <a:ext cx="10752000" cy="3445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noProof="0"/>
              <a:t>plaats de titel van de dia hier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591478B8-D242-7BBF-244D-946CF6BF466B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BF2CF4EF-0272-40E2-90A5-3D373F960F94}" type="datetime4">
              <a:rPr lang="nl-NL" noProof="0" smtClean="0"/>
              <a:t>27 mei 2025</a:t>
            </a:fld>
            <a:endParaRPr lang="nl-NL" noProof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87FC735-0A22-12EE-487B-82EEC03CFE36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ilionx | voettekst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7414CBB-A039-4BD8-A2D9-66739C7AE912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B5DC5B-6873-43DB-ADC7-B15ACCE0DFDB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DEB81E61-ABAF-1B0F-BEF2-2C741113C90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960761" y="6145546"/>
            <a:ext cx="1021501" cy="347032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 l="5121" r="5121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8FDC598F-6A11-CC51-6953-025FB517E061}"/>
              </a:ext>
            </a:extLst>
          </p:cNvPr>
          <p:cNvGrpSpPr/>
          <p:nvPr userDrawn="1"/>
        </p:nvGrpSpPr>
        <p:grpSpPr>
          <a:xfrm>
            <a:off x="12377867" y="889663"/>
            <a:ext cx="3593091" cy="4906616"/>
            <a:chOff x="12377867" y="0"/>
            <a:chExt cx="3593091" cy="4906616"/>
          </a:xfrm>
        </p:grpSpPr>
        <p:sp>
          <p:nvSpPr>
            <p:cNvPr id="5" name="Rechthoek 4">
              <a:extLst>
                <a:ext uri="{FF2B5EF4-FFF2-40B4-BE49-F238E27FC236}">
                  <a16:creationId xmlns:a16="http://schemas.microsoft.com/office/drawing/2014/main" id="{4F3C9041-3569-0B94-9AF6-324F473B4A81}"/>
                </a:ext>
              </a:extLst>
            </p:cNvPr>
            <p:cNvSpPr/>
            <p:nvPr userDrawn="1"/>
          </p:nvSpPr>
          <p:spPr>
            <a:xfrm>
              <a:off x="12377867" y="0"/>
              <a:ext cx="3593091" cy="4906616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Afbeelding Vervangen/opmaken</a:t>
              </a:r>
            </a:p>
          </p:txBody>
        </p:sp>
        <p:sp>
          <p:nvSpPr>
            <p:cNvPr id="6" name="Ovaal 5">
              <a:extLst>
                <a:ext uri="{FF2B5EF4-FFF2-40B4-BE49-F238E27FC236}">
                  <a16:creationId xmlns:a16="http://schemas.microsoft.com/office/drawing/2014/main" id="{FDCD6077-9FA4-BAEA-5DC7-243239F7C08B}"/>
                </a:ext>
              </a:extLst>
            </p:cNvPr>
            <p:cNvSpPr/>
            <p:nvPr userDrawn="1"/>
          </p:nvSpPr>
          <p:spPr>
            <a:xfrm>
              <a:off x="12560445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9" name="Rechthoek 8">
              <a:extLst>
                <a:ext uri="{FF2B5EF4-FFF2-40B4-BE49-F238E27FC236}">
                  <a16:creationId xmlns:a16="http://schemas.microsoft.com/office/drawing/2014/main" id="{41C64BB7-F47A-A56E-F824-EC58B8319BED}"/>
                </a:ext>
              </a:extLst>
            </p:cNvPr>
            <p:cNvSpPr/>
            <p:nvPr userDrawn="1"/>
          </p:nvSpPr>
          <p:spPr>
            <a:xfrm>
              <a:off x="12844617" y="465324"/>
              <a:ext cx="2944682" cy="6580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Als je een afbeelding wilt vervangen, klik er dan op en selecteer in het </a:t>
              </a:r>
              <a:r>
                <a:rPr kumimoji="0" lang="nl-NL" sz="12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Templafyscherm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bij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Beeldbank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gewenste nieuwe afbeelding.</a:t>
              </a:r>
            </a:p>
          </p:txBody>
        </p:sp>
        <p:sp>
          <p:nvSpPr>
            <p:cNvPr id="13" name="Ovaal 12">
              <a:extLst>
                <a:ext uri="{FF2B5EF4-FFF2-40B4-BE49-F238E27FC236}">
                  <a16:creationId xmlns:a16="http://schemas.microsoft.com/office/drawing/2014/main" id="{7938D9CC-80B5-DC5C-63A6-28C2DF26D421}"/>
                </a:ext>
              </a:extLst>
            </p:cNvPr>
            <p:cNvSpPr/>
            <p:nvPr userDrawn="1"/>
          </p:nvSpPr>
          <p:spPr>
            <a:xfrm>
              <a:off x="12560445" y="125773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49" name="Ovaal 48">
              <a:extLst>
                <a:ext uri="{FF2B5EF4-FFF2-40B4-BE49-F238E27FC236}">
                  <a16:creationId xmlns:a16="http://schemas.microsoft.com/office/drawing/2014/main" id="{6496AF8B-207C-EF29-6E23-336A5BA37086}"/>
                </a:ext>
              </a:extLst>
            </p:cNvPr>
            <p:cNvSpPr/>
            <p:nvPr userDrawn="1"/>
          </p:nvSpPr>
          <p:spPr>
            <a:xfrm>
              <a:off x="12560445" y="301260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61" name="Rechthoek 60">
              <a:extLst>
                <a:ext uri="{FF2B5EF4-FFF2-40B4-BE49-F238E27FC236}">
                  <a16:creationId xmlns:a16="http://schemas.microsoft.com/office/drawing/2014/main" id="{9BAD1174-FCBA-B7BA-4A0F-855BAF78AB35}"/>
                </a:ext>
              </a:extLst>
            </p:cNvPr>
            <p:cNvSpPr/>
            <p:nvPr userDrawn="1"/>
          </p:nvSpPr>
          <p:spPr>
            <a:xfrm>
              <a:off x="12844616" y="1257738"/>
              <a:ext cx="3126341" cy="46279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met de rechter muisknop op de miniatuurweergave van de dia aan de linkerkant van het scherm en kies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‘Dia herstellen’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67" name="Rechthoek 66">
              <a:extLst>
                <a:ext uri="{FF2B5EF4-FFF2-40B4-BE49-F238E27FC236}">
                  <a16:creationId xmlns:a16="http://schemas.microsoft.com/office/drawing/2014/main" id="{F336185E-ACEE-DA24-2827-711639352250}"/>
                </a:ext>
              </a:extLst>
            </p:cNvPr>
            <p:cNvSpPr/>
            <p:nvPr userDrawn="1"/>
          </p:nvSpPr>
          <p:spPr>
            <a:xfrm>
              <a:off x="12844617" y="3036173"/>
              <a:ext cx="2944682" cy="97979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de afbeelding te schalen of bij te snijden, ga naar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voor afbeeldingen - Opmaak’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‘Bijsnijden’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Schaal met de bolletjes de afbeelding en met de hoekjes het afbeeldingskader.</a:t>
              </a:r>
            </a:p>
          </p:txBody>
        </p:sp>
        <p:grpSp>
          <p:nvGrpSpPr>
            <p:cNvPr id="83" name="Groep 82">
              <a:extLst>
                <a:ext uri="{FF2B5EF4-FFF2-40B4-BE49-F238E27FC236}">
                  <a16:creationId xmlns:a16="http://schemas.microsoft.com/office/drawing/2014/main" id="{20246482-9C08-F519-6C76-818E744FCB7A}"/>
                </a:ext>
              </a:extLst>
            </p:cNvPr>
            <p:cNvGrpSpPr/>
            <p:nvPr userDrawn="1"/>
          </p:nvGrpSpPr>
          <p:grpSpPr>
            <a:xfrm>
              <a:off x="12755738" y="4117575"/>
              <a:ext cx="622283" cy="612919"/>
              <a:chOff x="12617641" y="3403239"/>
              <a:chExt cx="752963" cy="741634"/>
            </a:xfrm>
          </p:grpSpPr>
          <p:grpSp>
            <p:nvGrpSpPr>
              <p:cNvPr id="107" name="Groep 106">
                <a:extLst>
                  <a:ext uri="{FF2B5EF4-FFF2-40B4-BE49-F238E27FC236}">
                    <a16:creationId xmlns:a16="http://schemas.microsoft.com/office/drawing/2014/main" id="{05154462-FEB4-4C03-830F-476A5EA846A1}"/>
                  </a:ext>
                </a:extLst>
              </p:cNvPr>
              <p:cNvGrpSpPr/>
              <p:nvPr userDrawn="1"/>
            </p:nvGrpSpPr>
            <p:grpSpPr>
              <a:xfrm>
                <a:off x="12771550" y="3403239"/>
                <a:ext cx="467156" cy="448491"/>
                <a:chOff x="12782177" y="3403239"/>
                <a:chExt cx="467156" cy="448491"/>
              </a:xfrm>
            </p:grpSpPr>
            <p:grpSp>
              <p:nvGrpSpPr>
                <p:cNvPr id="110" name="Groep 109">
                  <a:extLst>
                    <a:ext uri="{FF2B5EF4-FFF2-40B4-BE49-F238E27FC236}">
                      <a16:creationId xmlns:a16="http://schemas.microsoft.com/office/drawing/2014/main" id="{54AB36AD-085C-0253-DCC4-6E5D0E947330}"/>
                    </a:ext>
                  </a:extLst>
                </p:cNvPr>
                <p:cNvGrpSpPr/>
                <p:nvPr userDrawn="1"/>
              </p:nvGrpSpPr>
              <p:grpSpPr>
                <a:xfrm>
                  <a:off x="12782177" y="3403239"/>
                  <a:ext cx="412972" cy="396132"/>
                  <a:chOff x="13554906" y="3320109"/>
                  <a:chExt cx="443912" cy="425811"/>
                </a:xfrm>
              </p:grpSpPr>
              <p:grpSp>
                <p:nvGrpSpPr>
                  <p:cNvPr id="117" name="Groep 116">
                    <a:extLst>
                      <a:ext uri="{FF2B5EF4-FFF2-40B4-BE49-F238E27FC236}">
                        <a16:creationId xmlns:a16="http://schemas.microsoft.com/office/drawing/2014/main" id="{7236C95A-A2A1-F2A0-50CE-0A38470C4B50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2" cy="425811"/>
                    <a:chOff x="12909684" y="1276143"/>
                    <a:chExt cx="443912" cy="425811"/>
                  </a:xfrm>
                </p:grpSpPr>
                <p:sp>
                  <p:nvSpPr>
                    <p:cNvPr id="120" name="Rechthoek 119">
                      <a:extLst>
                        <a:ext uri="{FF2B5EF4-FFF2-40B4-BE49-F238E27FC236}">
                          <a16:creationId xmlns:a16="http://schemas.microsoft.com/office/drawing/2014/main" id="{A37A9F1A-C3D8-C11F-3B8F-9ACA1D2011F1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21" name="Rechthoek 120">
                      <a:extLst>
                        <a:ext uri="{FF2B5EF4-FFF2-40B4-BE49-F238E27FC236}">
                          <a16:creationId xmlns:a16="http://schemas.microsoft.com/office/drawing/2014/main" id="{691CD600-B3B7-9AD3-DAED-79750C96925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22" name="Ovaal 121">
                      <a:extLst>
                        <a:ext uri="{FF2B5EF4-FFF2-40B4-BE49-F238E27FC236}">
                          <a16:creationId xmlns:a16="http://schemas.microsoft.com/office/drawing/2014/main" id="{7FC621CA-1CB6-0CB2-A73D-56CCBFDE3C3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118" name="Afbeelding 117">
                    <a:extLst>
                      <a:ext uri="{FF2B5EF4-FFF2-40B4-BE49-F238E27FC236}">
                        <a16:creationId xmlns:a16="http://schemas.microsoft.com/office/drawing/2014/main" id="{1EC3C5E1-0D6D-CAF9-584B-89E69BB3E5F0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4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5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2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119" name="Afbeelding 118">
                    <a:extLst>
                      <a:ext uri="{FF2B5EF4-FFF2-40B4-BE49-F238E27FC236}">
                        <a16:creationId xmlns:a16="http://schemas.microsoft.com/office/drawing/2014/main" id="{9A65EB3A-E9D3-776F-952A-C9A177C07DA6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4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5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53788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11" name="Groep 110">
                  <a:extLst>
                    <a:ext uri="{FF2B5EF4-FFF2-40B4-BE49-F238E27FC236}">
                      <a16:creationId xmlns:a16="http://schemas.microsoft.com/office/drawing/2014/main" id="{74B51DE4-2991-E6F3-AE90-496DBE9939A6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15" name="Rechthoek 114">
                    <a:extLst>
                      <a:ext uri="{FF2B5EF4-FFF2-40B4-BE49-F238E27FC236}">
                        <a16:creationId xmlns:a16="http://schemas.microsoft.com/office/drawing/2014/main" id="{14C327E3-D4E8-DC03-2BEE-EC9E2E0ABDD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16" name="Rechthoek 115">
                    <a:extLst>
                      <a:ext uri="{FF2B5EF4-FFF2-40B4-BE49-F238E27FC236}">
                        <a16:creationId xmlns:a16="http://schemas.microsoft.com/office/drawing/2014/main" id="{B32B77F0-868F-A146-79AB-D84E5A03FB03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12" name="Groep 111">
                  <a:extLst>
                    <a:ext uri="{FF2B5EF4-FFF2-40B4-BE49-F238E27FC236}">
                      <a16:creationId xmlns:a16="http://schemas.microsoft.com/office/drawing/2014/main" id="{3199377D-810B-88EA-096E-AE4E55D6ED57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13" name="Rechthoek 112">
                    <a:extLst>
                      <a:ext uri="{FF2B5EF4-FFF2-40B4-BE49-F238E27FC236}">
                        <a16:creationId xmlns:a16="http://schemas.microsoft.com/office/drawing/2014/main" id="{86D0E7EA-05C1-A328-F7CB-8CC18341D3A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14" name="Rechthoek 113">
                    <a:extLst>
                      <a:ext uri="{FF2B5EF4-FFF2-40B4-BE49-F238E27FC236}">
                        <a16:creationId xmlns:a16="http://schemas.microsoft.com/office/drawing/2014/main" id="{801CF9CB-160A-6D72-8A8F-3A62582BC7E4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108" name="Rechthoek 107">
                <a:extLst>
                  <a:ext uri="{FF2B5EF4-FFF2-40B4-BE49-F238E27FC236}">
                    <a16:creationId xmlns:a16="http://schemas.microsoft.com/office/drawing/2014/main" id="{0888B28F-E56B-313D-98F6-EE5CF7029A13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Bijsnijden</a:t>
                </a:r>
              </a:p>
            </p:txBody>
          </p:sp>
          <p:sp>
            <p:nvSpPr>
              <p:cNvPr id="109" name="Gelijkbenige driehoek 108">
                <a:extLst>
                  <a:ext uri="{FF2B5EF4-FFF2-40B4-BE49-F238E27FC236}">
                    <a16:creationId xmlns:a16="http://schemas.microsoft.com/office/drawing/2014/main" id="{AC5A6047-3143-B973-918F-7C6BA65D9C36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84" name="Rechthoek 83">
              <a:extLst>
                <a:ext uri="{FF2B5EF4-FFF2-40B4-BE49-F238E27FC236}">
                  <a16:creationId xmlns:a16="http://schemas.microsoft.com/office/drawing/2014/main" id="{ED082160-F36F-F2C2-7DA4-4D86A160AA5C}"/>
                </a:ext>
              </a:extLst>
            </p:cNvPr>
            <p:cNvSpPr/>
            <p:nvPr userDrawn="1"/>
          </p:nvSpPr>
          <p:spPr>
            <a:xfrm>
              <a:off x="12847196" y="1953786"/>
              <a:ext cx="1239216" cy="719917"/>
            </a:xfrm>
            <a:prstGeom prst="rect">
              <a:avLst/>
            </a:prstGeom>
            <a:pattFill prst="wdUpDiag">
              <a:fgClr>
                <a:srgbClr val="E0E0E0"/>
              </a:fgClr>
              <a:bgClr>
                <a:srgbClr val="ECECEC"/>
              </a:bgClr>
            </a:pattFill>
            <a:ln w="12700">
              <a:solidFill>
                <a:srgbClr val="D3D3D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1000" b="0" i="1" noProof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5" name="Groep 84">
              <a:extLst>
                <a:ext uri="{FF2B5EF4-FFF2-40B4-BE49-F238E27FC236}">
                  <a16:creationId xmlns:a16="http://schemas.microsoft.com/office/drawing/2014/main" id="{298497DC-F892-0D16-A0DE-EBEFA5A96BB5}"/>
                </a:ext>
              </a:extLst>
            </p:cNvPr>
            <p:cNvGrpSpPr/>
            <p:nvPr userDrawn="1"/>
          </p:nvGrpSpPr>
          <p:grpSpPr>
            <a:xfrm>
              <a:off x="13678213" y="2233304"/>
              <a:ext cx="1222990" cy="563933"/>
              <a:chOff x="-2485819" y="3399207"/>
              <a:chExt cx="1222990" cy="563933"/>
            </a:xfrm>
          </p:grpSpPr>
          <p:sp>
            <p:nvSpPr>
              <p:cNvPr id="86" name="Rechthoek 85">
                <a:extLst>
                  <a:ext uri="{FF2B5EF4-FFF2-40B4-BE49-F238E27FC236}">
                    <a16:creationId xmlns:a16="http://schemas.microsoft.com/office/drawing/2014/main" id="{2C881863-C9D5-887D-BA85-2DAF4132C6FF}"/>
                  </a:ext>
                </a:extLst>
              </p:cNvPr>
              <p:cNvSpPr/>
              <p:nvPr userDrawn="1"/>
            </p:nvSpPr>
            <p:spPr>
              <a:xfrm>
                <a:off x="-2485819" y="3399207"/>
                <a:ext cx="1176476" cy="50485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7" name="Rechthoek 86">
                <a:extLst>
                  <a:ext uri="{FF2B5EF4-FFF2-40B4-BE49-F238E27FC236}">
                    <a16:creationId xmlns:a16="http://schemas.microsoft.com/office/drawing/2014/main" id="{7FF43689-14FD-2E8C-60A3-B724D10A7BE2}"/>
                  </a:ext>
                </a:extLst>
              </p:cNvPr>
              <p:cNvSpPr/>
              <p:nvPr userDrawn="1"/>
            </p:nvSpPr>
            <p:spPr>
              <a:xfrm>
                <a:off x="-2479584" y="3652838"/>
                <a:ext cx="1164007" cy="246701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88" name="Groep 87">
                <a:extLst>
                  <a:ext uri="{FF2B5EF4-FFF2-40B4-BE49-F238E27FC236}">
                    <a16:creationId xmlns:a16="http://schemas.microsoft.com/office/drawing/2014/main" id="{5B4375EF-CF9B-13DA-E6FF-E77B2AC14EC5}"/>
                  </a:ext>
                </a:extLst>
              </p:cNvPr>
              <p:cNvGrpSpPr/>
              <p:nvPr userDrawn="1"/>
            </p:nvGrpSpPr>
            <p:grpSpPr>
              <a:xfrm>
                <a:off x="-2403869" y="3460544"/>
                <a:ext cx="155951" cy="131922"/>
                <a:chOff x="12968836" y="3354170"/>
                <a:chExt cx="404806" cy="342433"/>
              </a:xfrm>
            </p:grpSpPr>
            <p:sp>
              <p:nvSpPr>
                <p:cNvPr id="101" name="Rechthoek: afgeronde hoeken 100">
                  <a:extLst>
                    <a:ext uri="{FF2B5EF4-FFF2-40B4-BE49-F238E27FC236}">
                      <a16:creationId xmlns:a16="http://schemas.microsoft.com/office/drawing/2014/main" id="{39486511-9FF2-3F46-A23B-E3BDFDC0929F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2" name="Rechthoek 101">
                  <a:extLst>
                    <a:ext uri="{FF2B5EF4-FFF2-40B4-BE49-F238E27FC236}">
                      <a16:creationId xmlns:a16="http://schemas.microsoft.com/office/drawing/2014/main" id="{132F3D7C-2920-60DD-0B66-16C558E89E0F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3" name="Rechthoek 102">
                  <a:extLst>
                    <a:ext uri="{FF2B5EF4-FFF2-40B4-BE49-F238E27FC236}">
                      <a16:creationId xmlns:a16="http://schemas.microsoft.com/office/drawing/2014/main" id="{D31E7970-4B61-9155-C74B-8E0D20AD6222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4"/>
                  <a:ext cx="118778" cy="181690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4" name="Rechthoek 103">
                  <a:extLst>
                    <a:ext uri="{FF2B5EF4-FFF2-40B4-BE49-F238E27FC236}">
                      <a16:creationId xmlns:a16="http://schemas.microsoft.com/office/drawing/2014/main" id="{2882A5D5-2E8D-6043-F745-507760F70E8D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5" name="Rechthoek 104">
                  <a:extLst>
                    <a:ext uri="{FF2B5EF4-FFF2-40B4-BE49-F238E27FC236}">
                      <a16:creationId xmlns:a16="http://schemas.microsoft.com/office/drawing/2014/main" id="{758BC970-A8EE-060F-A1B0-CCA1CF34ED73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6" name="Rechthoek 105">
                  <a:extLst>
                    <a:ext uri="{FF2B5EF4-FFF2-40B4-BE49-F238E27FC236}">
                      <a16:creationId xmlns:a16="http://schemas.microsoft.com/office/drawing/2014/main" id="{56587FD9-A871-A9CA-1036-7DC854E8912B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89" name="Groep 88">
                <a:extLst>
                  <a:ext uri="{FF2B5EF4-FFF2-40B4-BE49-F238E27FC236}">
                    <a16:creationId xmlns:a16="http://schemas.microsoft.com/office/drawing/2014/main" id="{67EA346C-4D53-98EE-484D-1A0DEB654FB4}"/>
                  </a:ext>
                </a:extLst>
              </p:cNvPr>
              <p:cNvGrpSpPr/>
              <p:nvPr userDrawn="1"/>
            </p:nvGrpSpPr>
            <p:grpSpPr>
              <a:xfrm>
                <a:off x="-2423424" y="3690208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93" name="Groep 92">
                  <a:extLst>
                    <a:ext uri="{FF2B5EF4-FFF2-40B4-BE49-F238E27FC236}">
                      <a16:creationId xmlns:a16="http://schemas.microsoft.com/office/drawing/2014/main" id="{58F3E36A-E5AF-4683-4AC4-3772AA59A795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2"/>
                  <a:ext cx="373259" cy="315746"/>
                  <a:chOff x="12968836" y="3354172"/>
                  <a:chExt cx="404806" cy="342432"/>
                </a:xfrm>
              </p:grpSpPr>
              <p:sp>
                <p:nvSpPr>
                  <p:cNvPr id="95" name="Rechthoek: afgeronde hoeken 94">
                    <a:extLst>
                      <a:ext uri="{FF2B5EF4-FFF2-40B4-BE49-F238E27FC236}">
                        <a16:creationId xmlns:a16="http://schemas.microsoft.com/office/drawing/2014/main" id="{50BBFA3D-E26A-D0FE-04AB-51CB8562D43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2"/>
                    <a:ext cx="404806" cy="342432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800" b="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96" name="Rechthoek 95">
                    <a:extLst>
                      <a:ext uri="{FF2B5EF4-FFF2-40B4-BE49-F238E27FC236}">
                        <a16:creationId xmlns:a16="http://schemas.microsoft.com/office/drawing/2014/main" id="{CA28BFFC-5AD0-EEEB-6C09-1CF4D214380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97" name="Rechthoek 96">
                    <a:extLst>
                      <a:ext uri="{FF2B5EF4-FFF2-40B4-BE49-F238E27FC236}">
                        <a16:creationId xmlns:a16="http://schemas.microsoft.com/office/drawing/2014/main" id="{DB493617-B4C1-BC69-FC6A-F9F69412A89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98" name="Rechthoek 97">
                    <a:extLst>
                      <a:ext uri="{FF2B5EF4-FFF2-40B4-BE49-F238E27FC236}">
                        <a16:creationId xmlns:a16="http://schemas.microsoft.com/office/drawing/2014/main" id="{2325352B-11D9-CA6B-1B43-89026BBBF59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99" name="Rechthoek 98">
                    <a:extLst>
                      <a:ext uri="{FF2B5EF4-FFF2-40B4-BE49-F238E27FC236}">
                        <a16:creationId xmlns:a16="http://schemas.microsoft.com/office/drawing/2014/main" id="{F59B5CE7-D5A6-A4A7-8909-5287EE8AE0B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00" name="Rechthoek 99">
                    <a:extLst>
                      <a:ext uri="{FF2B5EF4-FFF2-40B4-BE49-F238E27FC236}">
                        <a16:creationId xmlns:a16="http://schemas.microsoft.com/office/drawing/2014/main" id="{B4D6DD32-EBAB-59E5-B75A-CA83D363EEE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94" name="Boog 93">
                  <a:extLst>
                    <a:ext uri="{FF2B5EF4-FFF2-40B4-BE49-F238E27FC236}">
                      <a16:creationId xmlns:a16="http://schemas.microsoft.com/office/drawing/2014/main" id="{5BD5CA86-9C0D-D7AC-6AB0-DFFBD2AB490F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>
                  <a:noAutofit/>
                </a:bodyPr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90" name="Tekstvak 89">
                <a:extLst>
                  <a:ext uri="{FF2B5EF4-FFF2-40B4-BE49-F238E27FC236}">
                    <a16:creationId xmlns:a16="http://schemas.microsoft.com/office/drawing/2014/main" id="{B74EFFEC-7B23-9565-3BF2-F2A6D30784C6}"/>
                  </a:ext>
                </a:extLst>
              </p:cNvPr>
              <p:cNvSpPr txBox="1"/>
              <p:nvPr userDrawn="1"/>
            </p:nvSpPr>
            <p:spPr>
              <a:xfrm>
                <a:off x="-2245455" y="3460544"/>
                <a:ext cx="896116" cy="134709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Indeling</a:t>
                </a:r>
              </a:p>
            </p:txBody>
          </p:sp>
          <p:sp>
            <p:nvSpPr>
              <p:cNvPr id="91" name="Tekstvak 90">
                <a:extLst>
                  <a:ext uri="{FF2B5EF4-FFF2-40B4-BE49-F238E27FC236}">
                    <a16:creationId xmlns:a16="http://schemas.microsoft.com/office/drawing/2014/main" id="{11BC0362-CC4D-AEF8-33FD-D5ECA02F0278}"/>
                  </a:ext>
                </a:extLst>
              </p:cNvPr>
              <p:cNvSpPr txBox="1"/>
              <p:nvPr userDrawn="1"/>
            </p:nvSpPr>
            <p:spPr>
              <a:xfrm>
                <a:off x="-2258884" y="3712980"/>
                <a:ext cx="909545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Dia Herstellen</a:t>
                </a:r>
              </a:p>
            </p:txBody>
          </p:sp>
          <p:sp>
            <p:nvSpPr>
              <p:cNvPr id="92" name="Vrije vorm: vorm 91">
                <a:extLst>
                  <a:ext uri="{FF2B5EF4-FFF2-40B4-BE49-F238E27FC236}">
                    <a16:creationId xmlns:a16="http://schemas.microsoft.com/office/drawing/2014/main" id="{3A19A185-8698-9E78-C557-6C3348570B03}"/>
                  </a:ext>
                </a:extLst>
              </p:cNvPr>
              <p:cNvSpPr/>
              <p:nvPr userDrawn="1"/>
            </p:nvSpPr>
            <p:spPr>
              <a:xfrm>
                <a:off x="-1360391" y="3783140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329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ccel="29000" decel="525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ARI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34EE03AE-CD13-42C5-B28F-9FD03DEF7A7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1" cy="6857998"/>
          </a:xfrm>
          <a:solidFill>
            <a:schemeClr val="bg1">
              <a:lumMod val="95000"/>
            </a:schemeClr>
          </a:solidFill>
        </p:spPr>
        <p:txBody>
          <a:bodyPr tIns="0" bIns="720000" anchor="ctr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Tx/>
              <a:buNone/>
              <a:tabLst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lang="nl-NL"/>
              <a:t>Om gebruik te maken van de Ilionx beeldbank klik je ergens op het grijze gedeelte (dus niet op het pictogram hieronder)</a:t>
            </a:r>
          </a:p>
        </p:txBody>
      </p:sp>
      <p:sp>
        <p:nvSpPr>
          <p:cNvPr id="91" name="Tijdelijke aanduiding voor tekst 90">
            <a:extLst>
              <a:ext uri="{FF2B5EF4-FFF2-40B4-BE49-F238E27FC236}">
                <a16:creationId xmlns:a16="http://schemas.microsoft.com/office/drawing/2014/main" id="{D3B4A7F0-3EA1-500C-85B7-4118A1061DB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8098" y="714377"/>
            <a:ext cx="5681704" cy="2086877"/>
          </a:xfrm>
          <a:custGeom>
            <a:avLst/>
            <a:gdLst>
              <a:gd name="connsiteX0" fmla="*/ 5406467 w 5681704"/>
              <a:gd name="connsiteY0" fmla="*/ 1663751 h 2086877"/>
              <a:gd name="connsiteX1" fmla="*/ 5681704 w 5681704"/>
              <a:gd name="connsiteY1" fmla="*/ 2086876 h 2086877"/>
              <a:gd name="connsiteX2" fmla="*/ 5516851 w 5681704"/>
              <a:gd name="connsiteY2" fmla="*/ 2086876 h 2086877"/>
              <a:gd name="connsiteX3" fmla="*/ 5323873 w 5681704"/>
              <a:gd name="connsiteY3" fmla="*/ 1790543 h 2086877"/>
              <a:gd name="connsiteX4" fmla="*/ 4892267 w 5681704"/>
              <a:gd name="connsiteY4" fmla="*/ 1136940 h 2086877"/>
              <a:gd name="connsiteX5" fmla="*/ 5142281 w 5681704"/>
              <a:gd name="connsiteY5" fmla="*/ 1520776 h 2086877"/>
              <a:gd name="connsiteX6" fmla="*/ 5225097 w 5681704"/>
              <a:gd name="connsiteY6" fmla="*/ 1393538 h 2086877"/>
              <a:gd name="connsiteX7" fmla="*/ 5058124 w 5681704"/>
              <a:gd name="connsiteY7" fmla="*/ 1136940 h 2086877"/>
              <a:gd name="connsiteX8" fmla="*/ 0 w 5681704"/>
              <a:gd name="connsiteY8" fmla="*/ 0 h 2086877"/>
              <a:gd name="connsiteX9" fmla="*/ 5663960 w 5681704"/>
              <a:gd name="connsiteY9" fmla="*/ 0 h 2086877"/>
              <a:gd name="connsiteX10" fmla="*/ 5663960 w 5681704"/>
              <a:gd name="connsiteY10" fmla="*/ 1044524 h 2086877"/>
              <a:gd name="connsiteX11" fmla="*/ 4960463 w 5681704"/>
              <a:gd name="connsiteY11" fmla="*/ 2086877 h 2086877"/>
              <a:gd name="connsiteX12" fmla="*/ 1005561 w 5681704"/>
              <a:gd name="connsiteY12" fmla="*/ 2086877 h 2086877"/>
              <a:gd name="connsiteX13" fmla="*/ 787700 w 5681704"/>
              <a:gd name="connsiteY13" fmla="*/ 2086877 h 2086877"/>
              <a:gd name="connsiteX14" fmla="*/ 300079 w 5681704"/>
              <a:gd name="connsiteY14" fmla="*/ 2086877 h 2086877"/>
              <a:gd name="connsiteX15" fmla="*/ 61325 w 5681704"/>
              <a:gd name="connsiteY15" fmla="*/ 2086877 h 2086877"/>
              <a:gd name="connsiteX16" fmla="*/ 0 w 5681704"/>
              <a:gd name="connsiteY16" fmla="*/ 2086877 h 2086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681704" h="2086877">
                <a:moveTo>
                  <a:pt x="5406467" y="1663751"/>
                </a:moveTo>
                <a:lnTo>
                  <a:pt x="5681704" y="2086876"/>
                </a:lnTo>
                <a:lnTo>
                  <a:pt x="5516851" y="2086876"/>
                </a:lnTo>
                <a:lnTo>
                  <a:pt x="5323873" y="1790543"/>
                </a:lnTo>
                <a:close/>
                <a:moveTo>
                  <a:pt x="4892267" y="1136940"/>
                </a:moveTo>
                <a:lnTo>
                  <a:pt x="5142281" y="1520776"/>
                </a:lnTo>
                <a:lnTo>
                  <a:pt x="5225097" y="1393538"/>
                </a:lnTo>
                <a:lnTo>
                  <a:pt x="5058124" y="1136940"/>
                </a:lnTo>
                <a:close/>
                <a:moveTo>
                  <a:pt x="0" y="0"/>
                </a:moveTo>
                <a:lnTo>
                  <a:pt x="5663960" y="0"/>
                </a:lnTo>
                <a:lnTo>
                  <a:pt x="5663960" y="1044524"/>
                </a:lnTo>
                <a:lnTo>
                  <a:pt x="4960463" y="2086877"/>
                </a:lnTo>
                <a:lnTo>
                  <a:pt x="1005561" y="2086877"/>
                </a:lnTo>
                <a:lnTo>
                  <a:pt x="787700" y="2086877"/>
                </a:lnTo>
                <a:lnTo>
                  <a:pt x="300079" y="2086877"/>
                </a:lnTo>
                <a:lnTo>
                  <a:pt x="61325" y="2086877"/>
                </a:lnTo>
                <a:lnTo>
                  <a:pt x="0" y="2086877"/>
                </a:lnTo>
                <a:close/>
              </a:path>
            </a:pathLst>
          </a:custGeom>
          <a:solidFill>
            <a:schemeClr val="accent1">
              <a:alpha val="92000"/>
            </a:schemeClr>
          </a:solidFill>
        </p:spPr>
        <p:txBody>
          <a:bodyPr wrap="square">
            <a:noAutofit/>
          </a:bodyPr>
          <a:lstStyle>
            <a:lvl1pPr marL="0" indent="0" defTabSz="920750">
              <a:buNone/>
              <a:defRPr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BFB955E8-A081-433B-9631-83553073A6FB}"/>
              </a:ext>
            </a:extLst>
          </p:cNvPr>
          <p:cNvSpPr/>
          <p:nvPr userDrawn="1"/>
        </p:nvSpPr>
        <p:spPr>
          <a:xfrm>
            <a:off x="0" y="-429492"/>
            <a:ext cx="2977225" cy="369332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2400" b="1" cap="all" baseline="0" noProof="0">
                <a:solidFill>
                  <a:schemeClr val="accent2"/>
                </a:solidFill>
                <a:latin typeface="+mj-lt"/>
              </a:rPr>
              <a:t>AFBEELDING VARIANT</a:t>
            </a:r>
          </a:p>
        </p:txBody>
      </p:sp>
      <p:sp>
        <p:nvSpPr>
          <p:cNvPr id="61" name="Titel 1">
            <a:extLst>
              <a:ext uri="{FF2B5EF4-FFF2-40B4-BE49-F238E27FC236}">
                <a16:creationId xmlns:a16="http://schemas.microsoft.com/office/drawing/2014/main" id="{9B3EB34D-B7E2-C901-F3E7-241848F60A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46173" y="1212755"/>
            <a:ext cx="3595295" cy="1037728"/>
          </a:xfrm>
        </p:spPr>
        <p:txBody>
          <a:bodyPr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nl-NL" noProof="0"/>
              <a:t>plaats de titel van de dia hier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3E4AF0F-76D6-204D-5530-49714D3924DF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00D476C0-6F49-4151-B90A-548112516DAE}" type="datetime4">
              <a:rPr lang="nl-NL" noProof="0" smtClean="0"/>
              <a:t>27 mei 2025</a:t>
            </a:fld>
            <a:endParaRPr lang="nl-NL" noProof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D7EF904-7D36-0832-9A86-6665EC819D41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 rot="5400000">
            <a:off x="9298779" y="3174266"/>
            <a:ext cx="5091116" cy="17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ilionx | voettekst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96FCDD1-68E2-8A2E-D037-A273DC1EAFB1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11664337" y="197644"/>
            <a:ext cx="360000" cy="319087"/>
          </a:xfrm>
        </p:spPr>
        <p:txBody>
          <a:bodyPr/>
          <a:lstStyle/>
          <a:p>
            <a:fld id="{D7B5DC5B-6873-43DB-ADC7-B15ACCE0DFDB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3" name="Tijdelijke aanduiding voor tekst 9">
            <a:extLst>
              <a:ext uri="{FF2B5EF4-FFF2-40B4-BE49-F238E27FC236}">
                <a16:creationId xmlns:a16="http://schemas.microsoft.com/office/drawing/2014/main" id="{13B8D9A2-D196-A315-B16F-CF2EECFE9B6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960761" y="6145546"/>
            <a:ext cx="1021501" cy="347032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 l="5121" r="5121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FA36B5D7-A3CB-2375-2A8E-EAC23FE3E992}"/>
              </a:ext>
            </a:extLst>
          </p:cNvPr>
          <p:cNvGrpSpPr/>
          <p:nvPr userDrawn="1"/>
        </p:nvGrpSpPr>
        <p:grpSpPr>
          <a:xfrm>
            <a:off x="12377867" y="889663"/>
            <a:ext cx="3593091" cy="4906616"/>
            <a:chOff x="12377867" y="0"/>
            <a:chExt cx="3593091" cy="4906616"/>
          </a:xfrm>
        </p:grpSpPr>
        <p:sp>
          <p:nvSpPr>
            <p:cNvPr id="5" name="Rechthoek 4">
              <a:extLst>
                <a:ext uri="{FF2B5EF4-FFF2-40B4-BE49-F238E27FC236}">
                  <a16:creationId xmlns:a16="http://schemas.microsoft.com/office/drawing/2014/main" id="{218B8653-3918-A7F9-2C64-C3B9B1DA1311}"/>
                </a:ext>
              </a:extLst>
            </p:cNvPr>
            <p:cNvSpPr/>
            <p:nvPr userDrawn="1"/>
          </p:nvSpPr>
          <p:spPr>
            <a:xfrm>
              <a:off x="12377867" y="0"/>
              <a:ext cx="3593091" cy="4906616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Afbeelding Vervangen/opmaken</a:t>
              </a:r>
            </a:p>
          </p:txBody>
        </p:sp>
        <p:sp>
          <p:nvSpPr>
            <p:cNvPr id="6" name="Ovaal 5">
              <a:extLst>
                <a:ext uri="{FF2B5EF4-FFF2-40B4-BE49-F238E27FC236}">
                  <a16:creationId xmlns:a16="http://schemas.microsoft.com/office/drawing/2014/main" id="{C51CA120-BFEB-A943-7A14-87059948BF5A}"/>
                </a:ext>
              </a:extLst>
            </p:cNvPr>
            <p:cNvSpPr/>
            <p:nvPr userDrawn="1"/>
          </p:nvSpPr>
          <p:spPr>
            <a:xfrm>
              <a:off x="12560445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9" name="Rechthoek 8">
              <a:extLst>
                <a:ext uri="{FF2B5EF4-FFF2-40B4-BE49-F238E27FC236}">
                  <a16:creationId xmlns:a16="http://schemas.microsoft.com/office/drawing/2014/main" id="{DD65E0E3-4499-65C5-F429-ABBCC5EA44CB}"/>
                </a:ext>
              </a:extLst>
            </p:cNvPr>
            <p:cNvSpPr/>
            <p:nvPr userDrawn="1"/>
          </p:nvSpPr>
          <p:spPr>
            <a:xfrm>
              <a:off x="12844617" y="465324"/>
              <a:ext cx="2944682" cy="6580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Als je een afbeelding wilt vervangen, klik er dan op en selecteer in het </a:t>
              </a:r>
              <a:r>
                <a:rPr kumimoji="0" lang="nl-NL" sz="12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Templafyscherm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bij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Beeldbank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gewenste nieuwe afbeelding.</a:t>
              </a:r>
            </a:p>
          </p:txBody>
        </p:sp>
        <p:sp>
          <p:nvSpPr>
            <p:cNvPr id="10" name="Ovaal 9">
              <a:extLst>
                <a:ext uri="{FF2B5EF4-FFF2-40B4-BE49-F238E27FC236}">
                  <a16:creationId xmlns:a16="http://schemas.microsoft.com/office/drawing/2014/main" id="{89667DEE-CA15-96F6-308D-57A4592D5A38}"/>
                </a:ext>
              </a:extLst>
            </p:cNvPr>
            <p:cNvSpPr/>
            <p:nvPr userDrawn="1"/>
          </p:nvSpPr>
          <p:spPr>
            <a:xfrm>
              <a:off x="12560445" y="125773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3" name="Ovaal 12">
              <a:extLst>
                <a:ext uri="{FF2B5EF4-FFF2-40B4-BE49-F238E27FC236}">
                  <a16:creationId xmlns:a16="http://schemas.microsoft.com/office/drawing/2014/main" id="{91CBC654-0F8F-7E54-1F52-11BD4DEDDCB5}"/>
                </a:ext>
              </a:extLst>
            </p:cNvPr>
            <p:cNvSpPr/>
            <p:nvPr userDrawn="1"/>
          </p:nvSpPr>
          <p:spPr>
            <a:xfrm>
              <a:off x="12560445" y="301260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49" name="Rechthoek 48">
              <a:extLst>
                <a:ext uri="{FF2B5EF4-FFF2-40B4-BE49-F238E27FC236}">
                  <a16:creationId xmlns:a16="http://schemas.microsoft.com/office/drawing/2014/main" id="{7F3BE5D2-EAD5-0B67-0980-6D67479950DC}"/>
                </a:ext>
              </a:extLst>
            </p:cNvPr>
            <p:cNvSpPr/>
            <p:nvPr userDrawn="1"/>
          </p:nvSpPr>
          <p:spPr>
            <a:xfrm>
              <a:off x="12844616" y="1257738"/>
              <a:ext cx="3126341" cy="46279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met de rechter muisknop op de miniatuurweergave van de dia aan de linkerkant van het scherm en kies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‘Dia herstellen’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67" name="Rechthoek 66">
              <a:extLst>
                <a:ext uri="{FF2B5EF4-FFF2-40B4-BE49-F238E27FC236}">
                  <a16:creationId xmlns:a16="http://schemas.microsoft.com/office/drawing/2014/main" id="{29BBCEC1-F00D-3BED-8698-1A99A95ACD9E}"/>
                </a:ext>
              </a:extLst>
            </p:cNvPr>
            <p:cNvSpPr/>
            <p:nvPr userDrawn="1"/>
          </p:nvSpPr>
          <p:spPr>
            <a:xfrm>
              <a:off x="12844617" y="3036173"/>
              <a:ext cx="2944682" cy="97979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de afbeelding te schalen of bij te snijden, ga naar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voor afbeeldingen - Opmaak’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‘Bijsnijden’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Schaal met de bolletjes de afbeelding en met de hoekjes het afbeeldingskader.</a:t>
              </a:r>
            </a:p>
          </p:txBody>
        </p:sp>
        <p:grpSp>
          <p:nvGrpSpPr>
            <p:cNvPr id="82" name="Groep 81">
              <a:extLst>
                <a:ext uri="{FF2B5EF4-FFF2-40B4-BE49-F238E27FC236}">
                  <a16:creationId xmlns:a16="http://schemas.microsoft.com/office/drawing/2014/main" id="{1FC20A01-EC0E-66FD-66E3-6C7246131F46}"/>
                </a:ext>
              </a:extLst>
            </p:cNvPr>
            <p:cNvGrpSpPr/>
            <p:nvPr userDrawn="1"/>
          </p:nvGrpSpPr>
          <p:grpSpPr>
            <a:xfrm>
              <a:off x="12755738" y="4117575"/>
              <a:ext cx="622283" cy="612919"/>
              <a:chOff x="12617641" y="3403239"/>
              <a:chExt cx="752963" cy="741634"/>
            </a:xfrm>
          </p:grpSpPr>
          <p:grpSp>
            <p:nvGrpSpPr>
              <p:cNvPr id="108" name="Groep 107">
                <a:extLst>
                  <a:ext uri="{FF2B5EF4-FFF2-40B4-BE49-F238E27FC236}">
                    <a16:creationId xmlns:a16="http://schemas.microsoft.com/office/drawing/2014/main" id="{8929671E-84DA-510B-63CA-59CEC0EACDE1}"/>
                  </a:ext>
                </a:extLst>
              </p:cNvPr>
              <p:cNvGrpSpPr/>
              <p:nvPr userDrawn="1"/>
            </p:nvGrpSpPr>
            <p:grpSpPr>
              <a:xfrm>
                <a:off x="12771550" y="3403239"/>
                <a:ext cx="467156" cy="448491"/>
                <a:chOff x="12782177" y="3403239"/>
                <a:chExt cx="467156" cy="448491"/>
              </a:xfrm>
            </p:grpSpPr>
            <p:grpSp>
              <p:nvGrpSpPr>
                <p:cNvPr id="111" name="Groep 110">
                  <a:extLst>
                    <a:ext uri="{FF2B5EF4-FFF2-40B4-BE49-F238E27FC236}">
                      <a16:creationId xmlns:a16="http://schemas.microsoft.com/office/drawing/2014/main" id="{26A075B0-49B4-ACA7-8A90-F6A15EE35FFE}"/>
                    </a:ext>
                  </a:extLst>
                </p:cNvPr>
                <p:cNvGrpSpPr/>
                <p:nvPr userDrawn="1"/>
              </p:nvGrpSpPr>
              <p:grpSpPr>
                <a:xfrm>
                  <a:off x="12782177" y="3403239"/>
                  <a:ext cx="412972" cy="396132"/>
                  <a:chOff x="13554906" y="3320109"/>
                  <a:chExt cx="443912" cy="425811"/>
                </a:xfrm>
              </p:grpSpPr>
              <p:grpSp>
                <p:nvGrpSpPr>
                  <p:cNvPr id="118" name="Groep 117">
                    <a:extLst>
                      <a:ext uri="{FF2B5EF4-FFF2-40B4-BE49-F238E27FC236}">
                        <a16:creationId xmlns:a16="http://schemas.microsoft.com/office/drawing/2014/main" id="{F2C407F6-0F9F-E62E-A009-AE34F7BAB97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2" cy="425811"/>
                    <a:chOff x="12909684" y="1276143"/>
                    <a:chExt cx="443912" cy="425811"/>
                  </a:xfrm>
                </p:grpSpPr>
                <p:sp>
                  <p:nvSpPr>
                    <p:cNvPr id="121" name="Rechthoek 120">
                      <a:extLst>
                        <a:ext uri="{FF2B5EF4-FFF2-40B4-BE49-F238E27FC236}">
                          <a16:creationId xmlns:a16="http://schemas.microsoft.com/office/drawing/2014/main" id="{E2D488F2-E7C9-ADF9-CCD7-C97D2D9B8ACC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22" name="Rechthoek 121">
                      <a:extLst>
                        <a:ext uri="{FF2B5EF4-FFF2-40B4-BE49-F238E27FC236}">
                          <a16:creationId xmlns:a16="http://schemas.microsoft.com/office/drawing/2014/main" id="{D58B5CE0-ED1A-6E42-844A-FCEC21FA354A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23" name="Ovaal 122">
                      <a:extLst>
                        <a:ext uri="{FF2B5EF4-FFF2-40B4-BE49-F238E27FC236}">
                          <a16:creationId xmlns:a16="http://schemas.microsoft.com/office/drawing/2014/main" id="{B73DB9AB-432D-A079-6946-CD5C27D62BC3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119" name="Afbeelding 118">
                    <a:extLst>
                      <a:ext uri="{FF2B5EF4-FFF2-40B4-BE49-F238E27FC236}">
                        <a16:creationId xmlns:a16="http://schemas.microsoft.com/office/drawing/2014/main" id="{E82074AD-434A-4D6F-5202-BCBF8F220734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4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5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2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120" name="Afbeelding 119">
                    <a:extLst>
                      <a:ext uri="{FF2B5EF4-FFF2-40B4-BE49-F238E27FC236}">
                        <a16:creationId xmlns:a16="http://schemas.microsoft.com/office/drawing/2014/main" id="{468C8201-409A-B0BA-CA22-5BB5B8445039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4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5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53788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12" name="Groep 111">
                  <a:extLst>
                    <a:ext uri="{FF2B5EF4-FFF2-40B4-BE49-F238E27FC236}">
                      <a16:creationId xmlns:a16="http://schemas.microsoft.com/office/drawing/2014/main" id="{54915F5E-C762-61B6-ED26-D1A93BD8C9FA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16" name="Rechthoek 115">
                    <a:extLst>
                      <a:ext uri="{FF2B5EF4-FFF2-40B4-BE49-F238E27FC236}">
                        <a16:creationId xmlns:a16="http://schemas.microsoft.com/office/drawing/2014/main" id="{8723F5EA-EAC4-5491-CF64-B8E8CD62B97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17" name="Rechthoek 116">
                    <a:extLst>
                      <a:ext uri="{FF2B5EF4-FFF2-40B4-BE49-F238E27FC236}">
                        <a16:creationId xmlns:a16="http://schemas.microsoft.com/office/drawing/2014/main" id="{6D67AE36-82ED-C9F1-1DEC-84F2DF5EF536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13" name="Groep 112">
                  <a:extLst>
                    <a:ext uri="{FF2B5EF4-FFF2-40B4-BE49-F238E27FC236}">
                      <a16:creationId xmlns:a16="http://schemas.microsoft.com/office/drawing/2014/main" id="{EDC0CFA8-CEDC-F953-2679-49672465EA43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14" name="Rechthoek 113">
                    <a:extLst>
                      <a:ext uri="{FF2B5EF4-FFF2-40B4-BE49-F238E27FC236}">
                        <a16:creationId xmlns:a16="http://schemas.microsoft.com/office/drawing/2014/main" id="{8C148B10-5BD2-8F01-C38C-43936E27245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15" name="Rechthoek 114">
                    <a:extLst>
                      <a:ext uri="{FF2B5EF4-FFF2-40B4-BE49-F238E27FC236}">
                        <a16:creationId xmlns:a16="http://schemas.microsoft.com/office/drawing/2014/main" id="{A1D58A89-7B47-40DD-4528-3FEAC619519B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109" name="Rechthoek 108">
                <a:extLst>
                  <a:ext uri="{FF2B5EF4-FFF2-40B4-BE49-F238E27FC236}">
                    <a16:creationId xmlns:a16="http://schemas.microsoft.com/office/drawing/2014/main" id="{2A927CED-53FD-7D78-468F-560BF75738C8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Bijsnijden</a:t>
                </a:r>
              </a:p>
            </p:txBody>
          </p:sp>
          <p:sp>
            <p:nvSpPr>
              <p:cNvPr id="110" name="Gelijkbenige driehoek 109">
                <a:extLst>
                  <a:ext uri="{FF2B5EF4-FFF2-40B4-BE49-F238E27FC236}">
                    <a16:creationId xmlns:a16="http://schemas.microsoft.com/office/drawing/2014/main" id="{610054E4-46F5-3E66-5585-9F06D8CDD5DD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84" name="Rechthoek 83">
              <a:extLst>
                <a:ext uri="{FF2B5EF4-FFF2-40B4-BE49-F238E27FC236}">
                  <a16:creationId xmlns:a16="http://schemas.microsoft.com/office/drawing/2014/main" id="{48B8AE8C-1354-C92D-1439-7CB57BBFB5E3}"/>
                </a:ext>
              </a:extLst>
            </p:cNvPr>
            <p:cNvSpPr/>
            <p:nvPr userDrawn="1"/>
          </p:nvSpPr>
          <p:spPr>
            <a:xfrm>
              <a:off x="12847196" y="1953786"/>
              <a:ext cx="1239216" cy="719917"/>
            </a:xfrm>
            <a:prstGeom prst="rect">
              <a:avLst/>
            </a:prstGeom>
            <a:pattFill prst="wdUpDiag">
              <a:fgClr>
                <a:srgbClr val="E0E0E0"/>
              </a:fgClr>
              <a:bgClr>
                <a:srgbClr val="ECECEC"/>
              </a:bgClr>
            </a:pattFill>
            <a:ln w="12700">
              <a:solidFill>
                <a:srgbClr val="D3D3D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1000" b="0" i="1" noProof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5" name="Groep 84">
              <a:extLst>
                <a:ext uri="{FF2B5EF4-FFF2-40B4-BE49-F238E27FC236}">
                  <a16:creationId xmlns:a16="http://schemas.microsoft.com/office/drawing/2014/main" id="{FB985C91-1FDF-6D6E-6495-445D61EF6743}"/>
                </a:ext>
              </a:extLst>
            </p:cNvPr>
            <p:cNvGrpSpPr/>
            <p:nvPr userDrawn="1"/>
          </p:nvGrpSpPr>
          <p:grpSpPr>
            <a:xfrm>
              <a:off x="13678213" y="2233304"/>
              <a:ext cx="1222990" cy="563933"/>
              <a:chOff x="-2485819" y="3399207"/>
              <a:chExt cx="1222990" cy="563933"/>
            </a:xfrm>
          </p:grpSpPr>
          <p:sp>
            <p:nvSpPr>
              <p:cNvPr id="86" name="Rechthoek 85">
                <a:extLst>
                  <a:ext uri="{FF2B5EF4-FFF2-40B4-BE49-F238E27FC236}">
                    <a16:creationId xmlns:a16="http://schemas.microsoft.com/office/drawing/2014/main" id="{A1D8E441-AEBE-6D53-B19A-36E4EB668217}"/>
                  </a:ext>
                </a:extLst>
              </p:cNvPr>
              <p:cNvSpPr/>
              <p:nvPr userDrawn="1"/>
            </p:nvSpPr>
            <p:spPr>
              <a:xfrm>
                <a:off x="-2485819" y="3399207"/>
                <a:ext cx="1176476" cy="50485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7" name="Rechthoek 86">
                <a:extLst>
                  <a:ext uri="{FF2B5EF4-FFF2-40B4-BE49-F238E27FC236}">
                    <a16:creationId xmlns:a16="http://schemas.microsoft.com/office/drawing/2014/main" id="{3235D51C-F0A0-B71A-DE03-8B7EE0BDB7F3}"/>
                  </a:ext>
                </a:extLst>
              </p:cNvPr>
              <p:cNvSpPr/>
              <p:nvPr userDrawn="1"/>
            </p:nvSpPr>
            <p:spPr>
              <a:xfrm>
                <a:off x="-2479584" y="3652838"/>
                <a:ext cx="1164007" cy="246701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88" name="Groep 87">
                <a:extLst>
                  <a:ext uri="{FF2B5EF4-FFF2-40B4-BE49-F238E27FC236}">
                    <a16:creationId xmlns:a16="http://schemas.microsoft.com/office/drawing/2014/main" id="{1422E788-2CB8-7192-CCA7-107813D32A28}"/>
                  </a:ext>
                </a:extLst>
              </p:cNvPr>
              <p:cNvGrpSpPr/>
              <p:nvPr userDrawn="1"/>
            </p:nvGrpSpPr>
            <p:grpSpPr>
              <a:xfrm>
                <a:off x="-2403869" y="3460544"/>
                <a:ext cx="155951" cy="131922"/>
                <a:chOff x="12968836" y="3354170"/>
                <a:chExt cx="404806" cy="342433"/>
              </a:xfrm>
            </p:grpSpPr>
            <p:sp>
              <p:nvSpPr>
                <p:cNvPr id="102" name="Rechthoek: afgeronde hoeken 101">
                  <a:extLst>
                    <a:ext uri="{FF2B5EF4-FFF2-40B4-BE49-F238E27FC236}">
                      <a16:creationId xmlns:a16="http://schemas.microsoft.com/office/drawing/2014/main" id="{02F4CB7D-57CD-8B14-3463-BF39EFFAB6BE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3" name="Rechthoek 102">
                  <a:extLst>
                    <a:ext uri="{FF2B5EF4-FFF2-40B4-BE49-F238E27FC236}">
                      <a16:creationId xmlns:a16="http://schemas.microsoft.com/office/drawing/2014/main" id="{0B7C7E1E-BCA7-66F0-828F-9AF1A96579A4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4" name="Rechthoek 103">
                  <a:extLst>
                    <a:ext uri="{FF2B5EF4-FFF2-40B4-BE49-F238E27FC236}">
                      <a16:creationId xmlns:a16="http://schemas.microsoft.com/office/drawing/2014/main" id="{AEB30D91-A5D7-A3A0-6CD2-1F8BD8DC7D3A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4"/>
                  <a:ext cx="118778" cy="181690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5" name="Rechthoek 104">
                  <a:extLst>
                    <a:ext uri="{FF2B5EF4-FFF2-40B4-BE49-F238E27FC236}">
                      <a16:creationId xmlns:a16="http://schemas.microsoft.com/office/drawing/2014/main" id="{FB87ED75-38CF-ABB6-0547-777B437C34F3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6" name="Rechthoek 105">
                  <a:extLst>
                    <a:ext uri="{FF2B5EF4-FFF2-40B4-BE49-F238E27FC236}">
                      <a16:creationId xmlns:a16="http://schemas.microsoft.com/office/drawing/2014/main" id="{D29CB8A0-B86B-3EA4-2FC9-B7D37E97E484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7" name="Rechthoek 106">
                  <a:extLst>
                    <a:ext uri="{FF2B5EF4-FFF2-40B4-BE49-F238E27FC236}">
                      <a16:creationId xmlns:a16="http://schemas.microsoft.com/office/drawing/2014/main" id="{09B828CE-0454-C94A-7C82-C822EEE12888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89" name="Groep 88">
                <a:extLst>
                  <a:ext uri="{FF2B5EF4-FFF2-40B4-BE49-F238E27FC236}">
                    <a16:creationId xmlns:a16="http://schemas.microsoft.com/office/drawing/2014/main" id="{DE970173-9583-5816-572B-E5751698064C}"/>
                  </a:ext>
                </a:extLst>
              </p:cNvPr>
              <p:cNvGrpSpPr/>
              <p:nvPr userDrawn="1"/>
            </p:nvGrpSpPr>
            <p:grpSpPr>
              <a:xfrm>
                <a:off x="-2423424" y="3690208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94" name="Groep 93">
                  <a:extLst>
                    <a:ext uri="{FF2B5EF4-FFF2-40B4-BE49-F238E27FC236}">
                      <a16:creationId xmlns:a16="http://schemas.microsoft.com/office/drawing/2014/main" id="{EDE5D114-A878-A580-395F-C90BFE2F7A39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2"/>
                  <a:ext cx="373259" cy="315746"/>
                  <a:chOff x="12968836" y="3354172"/>
                  <a:chExt cx="404806" cy="342432"/>
                </a:xfrm>
              </p:grpSpPr>
              <p:sp>
                <p:nvSpPr>
                  <p:cNvPr id="96" name="Rechthoek: afgeronde hoeken 95">
                    <a:extLst>
                      <a:ext uri="{FF2B5EF4-FFF2-40B4-BE49-F238E27FC236}">
                        <a16:creationId xmlns:a16="http://schemas.microsoft.com/office/drawing/2014/main" id="{FEF2AB08-8811-9F52-F2E2-B2658FAF3CB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2"/>
                    <a:ext cx="404806" cy="342432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800" b="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97" name="Rechthoek 96">
                    <a:extLst>
                      <a:ext uri="{FF2B5EF4-FFF2-40B4-BE49-F238E27FC236}">
                        <a16:creationId xmlns:a16="http://schemas.microsoft.com/office/drawing/2014/main" id="{608733BE-729B-115D-86BA-3143F95DF0C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98" name="Rechthoek 97">
                    <a:extLst>
                      <a:ext uri="{FF2B5EF4-FFF2-40B4-BE49-F238E27FC236}">
                        <a16:creationId xmlns:a16="http://schemas.microsoft.com/office/drawing/2014/main" id="{6C68A05B-2C3D-226E-7773-C27A6D7CFB9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99" name="Rechthoek 98">
                    <a:extLst>
                      <a:ext uri="{FF2B5EF4-FFF2-40B4-BE49-F238E27FC236}">
                        <a16:creationId xmlns:a16="http://schemas.microsoft.com/office/drawing/2014/main" id="{E5A20988-2DBE-9AB3-89C6-D57B2969CD1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00" name="Rechthoek 99">
                    <a:extLst>
                      <a:ext uri="{FF2B5EF4-FFF2-40B4-BE49-F238E27FC236}">
                        <a16:creationId xmlns:a16="http://schemas.microsoft.com/office/drawing/2014/main" id="{6B95A7D5-1F87-F1C8-C4AB-435969D2916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01" name="Rechthoek 100">
                    <a:extLst>
                      <a:ext uri="{FF2B5EF4-FFF2-40B4-BE49-F238E27FC236}">
                        <a16:creationId xmlns:a16="http://schemas.microsoft.com/office/drawing/2014/main" id="{CD3D7AC8-4F91-0216-7504-C3F6CF231DF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95" name="Boog 94">
                  <a:extLst>
                    <a:ext uri="{FF2B5EF4-FFF2-40B4-BE49-F238E27FC236}">
                      <a16:creationId xmlns:a16="http://schemas.microsoft.com/office/drawing/2014/main" id="{1159D2A6-87F1-E7C0-CDCE-7F3519DE5487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>
                  <a:noAutofit/>
                </a:bodyPr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90" name="Tekstvak 89">
                <a:extLst>
                  <a:ext uri="{FF2B5EF4-FFF2-40B4-BE49-F238E27FC236}">
                    <a16:creationId xmlns:a16="http://schemas.microsoft.com/office/drawing/2014/main" id="{4C32DEB2-5168-06CD-1E0A-FDB3C609C6B1}"/>
                  </a:ext>
                </a:extLst>
              </p:cNvPr>
              <p:cNvSpPr txBox="1"/>
              <p:nvPr userDrawn="1"/>
            </p:nvSpPr>
            <p:spPr>
              <a:xfrm>
                <a:off x="-2245455" y="3460544"/>
                <a:ext cx="896116" cy="134709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Indeling</a:t>
                </a:r>
              </a:p>
            </p:txBody>
          </p:sp>
          <p:sp>
            <p:nvSpPr>
              <p:cNvPr id="92" name="Tekstvak 91">
                <a:extLst>
                  <a:ext uri="{FF2B5EF4-FFF2-40B4-BE49-F238E27FC236}">
                    <a16:creationId xmlns:a16="http://schemas.microsoft.com/office/drawing/2014/main" id="{D2839B00-E797-CC44-43EC-EB70AD12B3E6}"/>
                  </a:ext>
                </a:extLst>
              </p:cNvPr>
              <p:cNvSpPr txBox="1"/>
              <p:nvPr userDrawn="1"/>
            </p:nvSpPr>
            <p:spPr>
              <a:xfrm>
                <a:off x="-2258884" y="3712980"/>
                <a:ext cx="909545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Dia Herstellen</a:t>
                </a:r>
              </a:p>
            </p:txBody>
          </p:sp>
          <p:sp>
            <p:nvSpPr>
              <p:cNvPr id="93" name="Vrije vorm: vorm 92">
                <a:extLst>
                  <a:ext uri="{FF2B5EF4-FFF2-40B4-BE49-F238E27FC236}">
                    <a16:creationId xmlns:a16="http://schemas.microsoft.com/office/drawing/2014/main" id="{CE2147FE-0F99-6ED2-07FF-4AC1CF8808B0}"/>
                  </a:ext>
                </a:extLst>
              </p:cNvPr>
              <p:cNvSpPr/>
              <p:nvPr userDrawn="1"/>
            </p:nvSpPr>
            <p:spPr>
              <a:xfrm>
                <a:off x="-1360391" y="3783140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10005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ccel="29000" decel="525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9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1" grpId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ARIANT MET 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34EE03AE-CD13-42C5-B28F-9FD03DEF7A7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1" cy="6857998"/>
          </a:xfrm>
          <a:solidFill>
            <a:schemeClr val="bg1">
              <a:lumMod val="95000"/>
            </a:schemeClr>
          </a:solidFill>
        </p:spPr>
        <p:txBody>
          <a:bodyPr tIns="0" bIns="720000" anchor="ctr" anchorCtr="0"/>
          <a:lstStyle>
            <a:lvl1pPr marL="0" indent="0" algn="ctr"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Om gebruik te maken van de Ilionx beeldbank klik je ergens op het grijze gedeelte (dus niet op het pictogram hieronder)</a:t>
            </a:r>
          </a:p>
        </p:txBody>
      </p:sp>
      <p:sp>
        <p:nvSpPr>
          <p:cNvPr id="91" name="Tijdelijke aanduiding voor tekst 90">
            <a:extLst>
              <a:ext uri="{FF2B5EF4-FFF2-40B4-BE49-F238E27FC236}">
                <a16:creationId xmlns:a16="http://schemas.microsoft.com/office/drawing/2014/main" id="{D3B4A7F0-3EA1-500C-85B7-4118A1061DB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8098" y="714377"/>
            <a:ext cx="5681704" cy="2086877"/>
          </a:xfrm>
          <a:custGeom>
            <a:avLst/>
            <a:gdLst>
              <a:gd name="connsiteX0" fmla="*/ 5406467 w 5681704"/>
              <a:gd name="connsiteY0" fmla="*/ 1663751 h 2086877"/>
              <a:gd name="connsiteX1" fmla="*/ 5681704 w 5681704"/>
              <a:gd name="connsiteY1" fmla="*/ 2086876 h 2086877"/>
              <a:gd name="connsiteX2" fmla="*/ 5516851 w 5681704"/>
              <a:gd name="connsiteY2" fmla="*/ 2086876 h 2086877"/>
              <a:gd name="connsiteX3" fmla="*/ 5323873 w 5681704"/>
              <a:gd name="connsiteY3" fmla="*/ 1790543 h 2086877"/>
              <a:gd name="connsiteX4" fmla="*/ 4892267 w 5681704"/>
              <a:gd name="connsiteY4" fmla="*/ 1136940 h 2086877"/>
              <a:gd name="connsiteX5" fmla="*/ 5142281 w 5681704"/>
              <a:gd name="connsiteY5" fmla="*/ 1520776 h 2086877"/>
              <a:gd name="connsiteX6" fmla="*/ 5225097 w 5681704"/>
              <a:gd name="connsiteY6" fmla="*/ 1393538 h 2086877"/>
              <a:gd name="connsiteX7" fmla="*/ 5058124 w 5681704"/>
              <a:gd name="connsiteY7" fmla="*/ 1136940 h 2086877"/>
              <a:gd name="connsiteX8" fmla="*/ 0 w 5681704"/>
              <a:gd name="connsiteY8" fmla="*/ 0 h 2086877"/>
              <a:gd name="connsiteX9" fmla="*/ 5663960 w 5681704"/>
              <a:gd name="connsiteY9" fmla="*/ 0 h 2086877"/>
              <a:gd name="connsiteX10" fmla="*/ 5663960 w 5681704"/>
              <a:gd name="connsiteY10" fmla="*/ 1044524 h 2086877"/>
              <a:gd name="connsiteX11" fmla="*/ 4960463 w 5681704"/>
              <a:gd name="connsiteY11" fmla="*/ 2086877 h 2086877"/>
              <a:gd name="connsiteX12" fmla="*/ 1005561 w 5681704"/>
              <a:gd name="connsiteY12" fmla="*/ 2086877 h 2086877"/>
              <a:gd name="connsiteX13" fmla="*/ 787700 w 5681704"/>
              <a:gd name="connsiteY13" fmla="*/ 2086877 h 2086877"/>
              <a:gd name="connsiteX14" fmla="*/ 300079 w 5681704"/>
              <a:gd name="connsiteY14" fmla="*/ 2086877 h 2086877"/>
              <a:gd name="connsiteX15" fmla="*/ 61325 w 5681704"/>
              <a:gd name="connsiteY15" fmla="*/ 2086877 h 2086877"/>
              <a:gd name="connsiteX16" fmla="*/ 0 w 5681704"/>
              <a:gd name="connsiteY16" fmla="*/ 2086877 h 2086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681704" h="2086877">
                <a:moveTo>
                  <a:pt x="5406467" y="1663751"/>
                </a:moveTo>
                <a:lnTo>
                  <a:pt x="5681704" y="2086876"/>
                </a:lnTo>
                <a:lnTo>
                  <a:pt x="5516851" y="2086876"/>
                </a:lnTo>
                <a:lnTo>
                  <a:pt x="5323873" y="1790543"/>
                </a:lnTo>
                <a:close/>
                <a:moveTo>
                  <a:pt x="4892267" y="1136940"/>
                </a:moveTo>
                <a:lnTo>
                  <a:pt x="5142281" y="1520776"/>
                </a:lnTo>
                <a:lnTo>
                  <a:pt x="5225097" y="1393538"/>
                </a:lnTo>
                <a:lnTo>
                  <a:pt x="5058124" y="1136940"/>
                </a:lnTo>
                <a:close/>
                <a:moveTo>
                  <a:pt x="0" y="0"/>
                </a:moveTo>
                <a:lnTo>
                  <a:pt x="5663960" y="0"/>
                </a:lnTo>
                <a:lnTo>
                  <a:pt x="5663960" y="1044524"/>
                </a:lnTo>
                <a:lnTo>
                  <a:pt x="4960463" y="2086877"/>
                </a:lnTo>
                <a:lnTo>
                  <a:pt x="1005561" y="2086877"/>
                </a:lnTo>
                <a:lnTo>
                  <a:pt x="787700" y="2086877"/>
                </a:lnTo>
                <a:lnTo>
                  <a:pt x="300079" y="2086877"/>
                </a:lnTo>
                <a:lnTo>
                  <a:pt x="61325" y="2086877"/>
                </a:lnTo>
                <a:lnTo>
                  <a:pt x="0" y="2086877"/>
                </a:lnTo>
                <a:close/>
              </a:path>
            </a:pathLst>
          </a:custGeom>
          <a:solidFill>
            <a:schemeClr val="accent1">
              <a:alpha val="92000"/>
            </a:schemeClr>
          </a:solidFill>
        </p:spPr>
        <p:txBody>
          <a:bodyPr wrap="square">
            <a:noAutofit/>
          </a:bodyPr>
          <a:lstStyle>
            <a:lvl1pPr marL="0" indent="0" defTabSz="920750">
              <a:buNone/>
              <a:defRPr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BFB955E8-A081-433B-9631-83553073A6FB}"/>
              </a:ext>
            </a:extLst>
          </p:cNvPr>
          <p:cNvSpPr/>
          <p:nvPr userDrawn="1"/>
        </p:nvSpPr>
        <p:spPr>
          <a:xfrm>
            <a:off x="0" y="-429492"/>
            <a:ext cx="5092291" cy="369332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2400" b="1" cap="all" baseline="0" noProof="0">
                <a:solidFill>
                  <a:schemeClr val="accent2"/>
                </a:solidFill>
                <a:latin typeface="+mj-lt"/>
              </a:rPr>
              <a:t>AFBEELDING VARIANT MET WIT LOGO</a:t>
            </a:r>
          </a:p>
        </p:txBody>
      </p:sp>
      <p:sp>
        <p:nvSpPr>
          <p:cNvPr id="61" name="Titel 1">
            <a:extLst>
              <a:ext uri="{FF2B5EF4-FFF2-40B4-BE49-F238E27FC236}">
                <a16:creationId xmlns:a16="http://schemas.microsoft.com/office/drawing/2014/main" id="{9B3EB34D-B7E2-C901-F3E7-241848F60A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46173" y="1212755"/>
            <a:ext cx="3595295" cy="1037728"/>
          </a:xfrm>
        </p:spPr>
        <p:txBody>
          <a:bodyPr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nl-NL" noProof="0"/>
              <a:t>plaats de titel van de dia hier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3E4AF0F-76D6-204D-5530-49714D3924DF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71AB7DB7-9E4B-4074-8E8B-2B74DAFBAE47}" type="datetime4">
              <a:rPr lang="nl-NL" noProof="0" smtClean="0"/>
              <a:t>27 mei 2025</a:t>
            </a:fld>
            <a:endParaRPr lang="nl-NL" noProof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D7EF904-7D36-0832-9A86-6665EC819D41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 rot="5400000">
            <a:off x="9298779" y="3174266"/>
            <a:ext cx="5091116" cy="17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ilionx | voettekst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96FCDD1-68E2-8A2E-D037-A273DC1EAFB1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11664337" y="197644"/>
            <a:ext cx="360000" cy="3190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B5DC5B-6873-43DB-ADC7-B15ACCE0DFDB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3" name="Tijdelijke aanduiding voor tekst 9">
            <a:extLst>
              <a:ext uri="{FF2B5EF4-FFF2-40B4-BE49-F238E27FC236}">
                <a16:creationId xmlns:a16="http://schemas.microsoft.com/office/drawing/2014/main" id="{13B8D9A2-D196-A315-B16F-CF2EECFE9B6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960761" y="6145546"/>
            <a:ext cx="1021501" cy="347032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 l="5121" r="5121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45446CAE-A07C-0553-6CD3-FC47CA5AF6F4}"/>
              </a:ext>
            </a:extLst>
          </p:cNvPr>
          <p:cNvGrpSpPr/>
          <p:nvPr userDrawn="1"/>
        </p:nvGrpSpPr>
        <p:grpSpPr>
          <a:xfrm>
            <a:off x="12377867" y="889663"/>
            <a:ext cx="3593091" cy="4906616"/>
            <a:chOff x="12377867" y="0"/>
            <a:chExt cx="3593091" cy="4906616"/>
          </a:xfrm>
        </p:grpSpPr>
        <p:sp>
          <p:nvSpPr>
            <p:cNvPr id="5" name="Rechthoek 4">
              <a:extLst>
                <a:ext uri="{FF2B5EF4-FFF2-40B4-BE49-F238E27FC236}">
                  <a16:creationId xmlns:a16="http://schemas.microsoft.com/office/drawing/2014/main" id="{68E814C7-8811-1AE9-2D83-91F710C65CB3}"/>
                </a:ext>
              </a:extLst>
            </p:cNvPr>
            <p:cNvSpPr/>
            <p:nvPr userDrawn="1"/>
          </p:nvSpPr>
          <p:spPr>
            <a:xfrm>
              <a:off x="12377867" y="0"/>
              <a:ext cx="3593091" cy="4906616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Afbeelding Vervangen/opmaken</a:t>
              </a:r>
            </a:p>
          </p:txBody>
        </p:sp>
        <p:sp>
          <p:nvSpPr>
            <p:cNvPr id="6" name="Ovaal 5">
              <a:extLst>
                <a:ext uri="{FF2B5EF4-FFF2-40B4-BE49-F238E27FC236}">
                  <a16:creationId xmlns:a16="http://schemas.microsoft.com/office/drawing/2014/main" id="{FF2B0304-DBA7-0B1A-30E8-3C6F8A68F6EC}"/>
                </a:ext>
              </a:extLst>
            </p:cNvPr>
            <p:cNvSpPr/>
            <p:nvPr userDrawn="1"/>
          </p:nvSpPr>
          <p:spPr>
            <a:xfrm>
              <a:off x="12560445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9" name="Rechthoek 8">
              <a:extLst>
                <a:ext uri="{FF2B5EF4-FFF2-40B4-BE49-F238E27FC236}">
                  <a16:creationId xmlns:a16="http://schemas.microsoft.com/office/drawing/2014/main" id="{B815F501-684A-93F4-EF85-043BDF5462C9}"/>
                </a:ext>
              </a:extLst>
            </p:cNvPr>
            <p:cNvSpPr/>
            <p:nvPr userDrawn="1"/>
          </p:nvSpPr>
          <p:spPr>
            <a:xfrm>
              <a:off x="12844617" y="465324"/>
              <a:ext cx="2944682" cy="6580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Als je een afbeelding wilt vervangen, klik er dan op en selecteer in het </a:t>
              </a:r>
              <a:r>
                <a:rPr kumimoji="0" lang="nl-NL" sz="12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Templafyscherm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bij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Beeldbank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gewenste nieuwe afbeelding.</a:t>
              </a:r>
            </a:p>
          </p:txBody>
        </p:sp>
        <p:sp>
          <p:nvSpPr>
            <p:cNvPr id="10" name="Ovaal 9">
              <a:extLst>
                <a:ext uri="{FF2B5EF4-FFF2-40B4-BE49-F238E27FC236}">
                  <a16:creationId xmlns:a16="http://schemas.microsoft.com/office/drawing/2014/main" id="{348110FC-C854-D690-DAED-B274F846FDA8}"/>
                </a:ext>
              </a:extLst>
            </p:cNvPr>
            <p:cNvSpPr/>
            <p:nvPr userDrawn="1"/>
          </p:nvSpPr>
          <p:spPr>
            <a:xfrm>
              <a:off x="12560445" y="125773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3" name="Ovaal 12">
              <a:extLst>
                <a:ext uri="{FF2B5EF4-FFF2-40B4-BE49-F238E27FC236}">
                  <a16:creationId xmlns:a16="http://schemas.microsoft.com/office/drawing/2014/main" id="{CEFBA4C0-D6B4-8B67-47A5-4CF033F27C8F}"/>
                </a:ext>
              </a:extLst>
            </p:cNvPr>
            <p:cNvSpPr/>
            <p:nvPr userDrawn="1"/>
          </p:nvSpPr>
          <p:spPr>
            <a:xfrm>
              <a:off x="12560445" y="301260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49" name="Rechthoek 48">
              <a:extLst>
                <a:ext uri="{FF2B5EF4-FFF2-40B4-BE49-F238E27FC236}">
                  <a16:creationId xmlns:a16="http://schemas.microsoft.com/office/drawing/2014/main" id="{252B5193-F8FB-AD3C-9DEA-BD46394D7FC6}"/>
                </a:ext>
              </a:extLst>
            </p:cNvPr>
            <p:cNvSpPr/>
            <p:nvPr userDrawn="1"/>
          </p:nvSpPr>
          <p:spPr>
            <a:xfrm>
              <a:off x="12844616" y="1257738"/>
              <a:ext cx="3126341" cy="46279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met de rechter muisknop op de miniatuurweergave van de dia aan de linkerkant van het scherm en kies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‘Dia herstellen’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67" name="Rechthoek 66">
              <a:extLst>
                <a:ext uri="{FF2B5EF4-FFF2-40B4-BE49-F238E27FC236}">
                  <a16:creationId xmlns:a16="http://schemas.microsoft.com/office/drawing/2014/main" id="{D3C86D20-5373-BFCB-9C57-CF38235514F7}"/>
                </a:ext>
              </a:extLst>
            </p:cNvPr>
            <p:cNvSpPr/>
            <p:nvPr userDrawn="1"/>
          </p:nvSpPr>
          <p:spPr>
            <a:xfrm>
              <a:off x="12844617" y="3036173"/>
              <a:ext cx="2944682" cy="97979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de afbeelding te schalen of bij te snijden, ga naar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voor afbeeldingen - Opmaak’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‘Bijsnijden’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Schaal met de bolletjes de afbeelding en met de hoekjes het afbeeldingskader.</a:t>
              </a:r>
            </a:p>
          </p:txBody>
        </p:sp>
        <p:grpSp>
          <p:nvGrpSpPr>
            <p:cNvPr id="82" name="Groep 81">
              <a:extLst>
                <a:ext uri="{FF2B5EF4-FFF2-40B4-BE49-F238E27FC236}">
                  <a16:creationId xmlns:a16="http://schemas.microsoft.com/office/drawing/2014/main" id="{CADF8AFF-41C7-98F3-5AD3-9F13F560C8F5}"/>
                </a:ext>
              </a:extLst>
            </p:cNvPr>
            <p:cNvGrpSpPr/>
            <p:nvPr userDrawn="1"/>
          </p:nvGrpSpPr>
          <p:grpSpPr>
            <a:xfrm>
              <a:off x="12755738" y="4117575"/>
              <a:ext cx="622283" cy="612919"/>
              <a:chOff x="12617641" y="3403239"/>
              <a:chExt cx="752963" cy="741634"/>
            </a:xfrm>
          </p:grpSpPr>
          <p:grpSp>
            <p:nvGrpSpPr>
              <p:cNvPr id="108" name="Groep 107">
                <a:extLst>
                  <a:ext uri="{FF2B5EF4-FFF2-40B4-BE49-F238E27FC236}">
                    <a16:creationId xmlns:a16="http://schemas.microsoft.com/office/drawing/2014/main" id="{13012BF0-B319-DF24-23C5-FB729C52543B}"/>
                  </a:ext>
                </a:extLst>
              </p:cNvPr>
              <p:cNvGrpSpPr/>
              <p:nvPr userDrawn="1"/>
            </p:nvGrpSpPr>
            <p:grpSpPr>
              <a:xfrm>
                <a:off x="12771550" y="3403239"/>
                <a:ext cx="467156" cy="448491"/>
                <a:chOff x="12782177" y="3403239"/>
                <a:chExt cx="467156" cy="448491"/>
              </a:xfrm>
            </p:grpSpPr>
            <p:grpSp>
              <p:nvGrpSpPr>
                <p:cNvPr id="111" name="Groep 110">
                  <a:extLst>
                    <a:ext uri="{FF2B5EF4-FFF2-40B4-BE49-F238E27FC236}">
                      <a16:creationId xmlns:a16="http://schemas.microsoft.com/office/drawing/2014/main" id="{6C833AC4-0A07-91A8-1509-B5CDFE6AE386}"/>
                    </a:ext>
                  </a:extLst>
                </p:cNvPr>
                <p:cNvGrpSpPr/>
                <p:nvPr userDrawn="1"/>
              </p:nvGrpSpPr>
              <p:grpSpPr>
                <a:xfrm>
                  <a:off x="12782177" y="3403239"/>
                  <a:ext cx="412972" cy="396132"/>
                  <a:chOff x="13554906" y="3320109"/>
                  <a:chExt cx="443912" cy="425811"/>
                </a:xfrm>
              </p:grpSpPr>
              <p:grpSp>
                <p:nvGrpSpPr>
                  <p:cNvPr id="118" name="Groep 117">
                    <a:extLst>
                      <a:ext uri="{FF2B5EF4-FFF2-40B4-BE49-F238E27FC236}">
                        <a16:creationId xmlns:a16="http://schemas.microsoft.com/office/drawing/2014/main" id="{32586A2B-3499-E493-A0A0-2BFED5CB4BF0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2" cy="425811"/>
                    <a:chOff x="12909684" y="1276143"/>
                    <a:chExt cx="443912" cy="425811"/>
                  </a:xfrm>
                </p:grpSpPr>
                <p:sp>
                  <p:nvSpPr>
                    <p:cNvPr id="121" name="Rechthoek 120">
                      <a:extLst>
                        <a:ext uri="{FF2B5EF4-FFF2-40B4-BE49-F238E27FC236}">
                          <a16:creationId xmlns:a16="http://schemas.microsoft.com/office/drawing/2014/main" id="{C5683E82-7B1D-1CF5-C6DA-1D1FAC64D31A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22" name="Rechthoek 121">
                      <a:extLst>
                        <a:ext uri="{FF2B5EF4-FFF2-40B4-BE49-F238E27FC236}">
                          <a16:creationId xmlns:a16="http://schemas.microsoft.com/office/drawing/2014/main" id="{40978FAD-4287-DFEE-BE67-5BB157D42A8F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23" name="Ovaal 122">
                      <a:extLst>
                        <a:ext uri="{FF2B5EF4-FFF2-40B4-BE49-F238E27FC236}">
                          <a16:creationId xmlns:a16="http://schemas.microsoft.com/office/drawing/2014/main" id="{77AFB668-5165-B6EF-A05B-C8D68E335B6B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119" name="Afbeelding 118">
                    <a:extLst>
                      <a:ext uri="{FF2B5EF4-FFF2-40B4-BE49-F238E27FC236}">
                        <a16:creationId xmlns:a16="http://schemas.microsoft.com/office/drawing/2014/main" id="{6343809D-B34B-A55C-F754-76328A1E337E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4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5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2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120" name="Afbeelding 119">
                    <a:extLst>
                      <a:ext uri="{FF2B5EF4-FFF2-40B4-BE49-F238E27FC236}">
                        <a16:creationId xmlns:a16="http://schemas.microsoft.com/office/drawing/2014/main" id="{287E8430-9FE4-A1D8-5A84-C2CC5E848323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4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5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53788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12" name="Groep 111">
                  <a:extLst>
                    <a:ext uri="{FF2B5EF4-FFF2-40B4-BE49-F238E27FC236}">
                      <a16:creationId xmlns:a16="http://schemas.microsoft.com/office/drawing/2014/main" id="{01C0C4C1-2353-8C51-9838-C84B7BAA8F90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16" name="Rechthoek 115">
                    <a:extLst>
                      <a:ext uri="{FF2B5EF4-FFF2-40B4-BE49-F238E27FC236}">
                        <a16:creationId xmlns:a16="http://schemas.microsoft.com/office/drawing/2014/main" id="{250CDD42-9551-21C4-0082-BD56BDF808C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17" name="Rechthoek 116">
                    <a:extLst>
                      <a:ext uri="{FF2B5EF4-FFF2-40B4-BE49-F238E27FC236}">
                        <a16:creationId xmlns:a16="http://schemas.microsoft.com/office/drawing/2014/main" id="{2351F02C-1250-F6E2-B9E2-540AF87AC430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13" name="Groep 112">
                  <a:extLst>
                    <a:ext uri="{FF2B5EF4-FFF2-40B4-BE49-F238E27FC236}">
                      <a16:creationId xmlns:a16="http://schemas.microsoft.com/office/drawing/2014/main" id="{A5647E58-1398-B701-3466-4D03EFD2892F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14" name="Rechthoek 113">
                    <a:extLst>
                      <a:ext uri="{FF2B5EF4-FFF2-40B4-BE49-F238E27FC236}">
                        <a16:creationId xmlns:a16="http://schemas.microsoft.com/office/drawing/2014/main" id="{6FA78A66-D674-8010-CB1E-84273A9127E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15" name="Rechthoek 114">
                    <a:extLst>
                      <a:ext uri="{FF2B5EF4-FFF2-40B4-BE49-F238E27FC236}">
                        <a16:creationId xmlns:a16="http://schemas.microsoft.com/office/drawing/2014/main" id="{5D3439E9-CAF9-98A6-B610-ED17C5BC8CFD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109" name="Rechthoek 108">
                <a:extLst>
                  <a:ext uri="{FF2B5EF4-FFF2-40B4-BE49-F238E27FC236}">
                    <a16:creationId xmlns:a16="http://schemas.microsoft.com/office/drawing/2014/main" id="{34755BB7-E230-F9AD-A3D9-A2D9E97587C9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Bijsnijden</a:t>
                </a:r>
              </a:p>
            </p:txBody>
          </p:sp>
          <p:sp>
            <p:nvSpPr>
              <p:cNvPr id="110" name="Gelijkbenige driehoek 109">
                <a:extLst>
                  <a:ext uri="{FF2B5EF4-FFF2-40B4-BE49-F238E27FC236}">
                    <a16:creationId xmlns:a16="http://schemas.microsoft.com/office/drawing/2014/main" id="{6DB96B5D-3342-BC7E-E272-E51630821C9B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84" name="Rechthoek 83">
              <a:extLst>
                <a:ext uri="{FF2B5EF4-FFF2-40B4-BE49-F238E27FC236}">
                  <a16:creationId xmlns:a16="http://schemas.microsoft.com/office/drawing/2014/main" id="{48725040-175E-2852-B4F8-B855FA5D54F0}"/>
                </a:ext>
              </a:extLst>
            </p:cNvPr>
            <p:cNvSpPr/>
            <p:nvPr userDrawn="1"/>
          </p:nvSpPr>
          <p:spPr>
            <a:xfrm>
              <a:off x="12847196" y="1953786"/>
              <a:ext cx="1239216" cy="719917"/>
            </a:xfrm>
            <a:prstGeom prst="rect">
              <a:avLst/>
            </a:prstGeom>
            <a:pattFill prst="wdUpDiag">
              <a:fgClr>
                <a:srgbClr val="E0E0E0"/>
              </a:fgClr>
              <a:bgClr>
                <a:srgbClr val="ECECEC"/>
              </a:bgClr>
            </a:pattFill>
            <a:ln w="12700">
              <a:solidFill>
                <a:srgbClr val="D3D3D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1000" b="0" i="1" noProof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5" name="Groep 84">
              <a:extLst>
                <a:ext uri="{FF2B5EF4-FFF2-40B4-BE49-F238E27FC236}">
                  <a16:creationId xmlns:a16="http://schemas.microsoft.com/office/drawing/2014/main" id="{7AA9BD78-54C0-905A-6DC7-30AB6EA24A66}"/>
                </a:ext>
              </a:extLst>
            </p:cNvPr>
            <p:cNvGrpSpPr/>
            <p:nvPr userDrawn="1"/>
          </p:nvGrpSpPr>
          <p:grpSpPr>
            <a:xfrm>
              <a:off x="13678213" y="2233304"/>
              <a:ext cx="1222990" cy="563933"/>
              <a:chOff x="-2485819" y="3399207"/>
              <a:chExt cx="1222990" cy="563933"/>
            </a:xfrm>
          </p:grpSpPr>
          <p:sp>
            <p:nvSpPr>
              <p:cNvPr id="86" name="Rechthoek 85">
                <a:extLst>
                  <a:ext uri="{FF2B5EF4-FFF2-40B4-BE49-F238E27FC236}">
                    <a16:creationId xmlns:a16="http://schemas.microsoft.com/office/drawing/2014/main" id="{88E1F4D5-1198-8E7B-6006-6A9F7961E77E}"/>
                  </a:ext>
                </a:extLst>
              </p:cNvPr>
              <p:cNvSpPr/>
              <p:nvPr userDrawn="1"/>
            </p:nvSpPr>
            <p:spPr>
              <a:xfrm>
                <a:off x="-2485819" y="3399207"/>
                <a:ext cx="1176476" cy="50485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7" name="Rechthoek 86">
                <a:extLst>
                  <a:ext uri="{FF2B5EF4-FFF2-40B4-BE49-F238E27FC236}">
                    <a16:creationId xmlns:a16="http://schemas.microsoft.com/office/drawing/2014/main" id="{D75E945C-3B6E-6C59-0AC1-42C76CF67123}"/>
                  </a:ext>
                </a:extLst>
              </p:cNvPr>
              <p:cNvSpPr/>
              <p:nvPr userDrawn="1"/>
            </p:nvSpPr>
            <p:spPr>
              <a:xfrm>
                <a:off x="-2479584" y="3652838"/>
                <a:ext cx="1164007" cy="246701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88" name="Groep 87">
                <a:extLst>
                  <a:ext uri="{FF2B5EF4-FFF2-40B4-BE49-F238E27FC236}">
                    <a16:creationId xmlns:a16="http://schemas.microsoft.com/office/drawing/2014/main" id="{2A3352F5-D24A-B26D-73E2-496CD0C21792}"/>
                  </a:ext>
                </a:extLst>
              </p:cNvPr>
              <p:cNvGrpSpPr/>
              <p:nvPr userDrawn="1"/>
            </p:nvGrpSpPr>
            <p:grpSpPr>
              <a:xfrm>
                <a:off x="-2403869" y="3460544"/>
                <a:ext cx="155951" cy="131922"/>
                <a:chOff x="12968836" y="3354170"/>
                <a:chExt cx="404806" cy="342433"/>
              </a:xfrm>
            </p:grpSpPr>
            <p:sp>
              <p:nvSpPr>
                <p:cNvPr id="102" name="Rechthoek: afgeronde hoeken 101">
                  <a:extLst>
                    <a:ext uri="{FF2B5EF4-FFF2-40B4-BE49-F238E27FC236}">
                      <a16:creationId xmlns:a16="http://schemas.microsoft.com/office/drawing/2014/main" id="{D65B64BF-CCBA-0919-5566-E361F7AFC4F2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3" name="Rechthoek 102">
                  <a:extLst>
                    <a:ext uri="{FF2B5EF4-FFF2-40B4-BE49-F238E27FC236}">
                      <a16:creationId xmlns:a16="http://schemas.microsoft.com/office/drawing/2014/main" id="{B4DE7445-0CC7-1702-7D11-DA1484CB62C0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4" name="Rechthoek 103">
                  <a:extLst>
                    <a:ext uri="{FF2B5EF4-FFF2-40B4-BE49-F238E27FC236}">
                      <a16:creationId xmlns:a16="http://schemas.microsoft.com/office/drawing/2014/main" id="{E7A6ED2F-CA20-3104-A625-7FBCE0BCE2FC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4"/>
                  <a:ext cx="118778" cy="181690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5" name="Rechthoek 104">
                  <a:extLst>
                    <a:ext uri="{FF2B5EF4-FFF2-40B4-BE49-F238E27FC236}">
                      <a16:creationId xmlns:a16="http://schemas.microsoft.com/office/drawing/2014/main" id="{F8D01F5D-AB6C-336B-1DB5-51059EEC39F0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6" name="Rechthoek 105">
                  <a:extLst>
                    <a:ext uri="{FF2B5EF4-FFF2-40B4-BE49-F238E27FC236}">
                      <a16:creationId xmlns:a16="http://schemas.microsoft.com/office/drawing/2014/main" id="{4B02F043-3118-54AC-1FE2-956A4028C536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7" name="Rechthoek 106">
                  <a:extLst>
                    <a:ext uri="{FF2B5EF4-FFF2-40B4-BE49-F238E27FC236}">
                      <a16:creationId xmlns:a16="http://schemas.microsoft.com/office/drawing/2014/main" id="{435D40D1-183D-23FD-E4CB-6B60DBA43864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89" name="Groep 88">
                <a:extLst>
                  <a:ext uri="{FF2B5EF4-FFF2-40B4-BE49-F238E27FC236}">
                    <a16:creationId xmlns:a16="http://schemas.microsoft.com/office/drawing/2014/main" id="{1DE2758D-5BA0-4EF3-A346-011E4FBB10C9}"/>
                  </a:ext>
                </a:extLst>
              </p:cNvPr>
              <p:cNvGrpSpPr/>
              <p:nvPr userDrawn="1"/>
            </p:nvGrpSpPr>
            <p:grpSpPr>
              <a:xfrm>
                <a:off x="-2423424" y="3690208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94" name="Groep 93">
                  <a:extLst>
                    <a:ext uri="{FF2B5EF4-FFF2-40B4-BE49-F238E27FC236}">
                      <a16:creationId xmlns:a16="http://schemas.microsoft.com/office/drawing/2014/main" id="{22D2E58F-7EB9-F246-B187-91205B99CCA5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2"/>
                  <a:ext cx="373259" cy="315746"/>
                  <a:chOff x="12968836" y="3354172"/>
                  <a:chExt cx="404806" cy="342432"/>
                </a:xfrm>
              </p:grpSpPr>
              <p:sp>
                <p:nvSpPr>
                  <p:cNvPr id="96" name="Rechthoek: afgeronde hoeken 95">
                    <a:extLst>
                      <a:ext uri="{FF2B5EF4-FFF2-40B4-BE49-F238E27FC236}">
                        <a16:creationId xmlns:a16="http://schemas.microsoft.com/office/drawing/2014/main" id="{404472C6-DAD2-13F3-0688-3FAA533408A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2"/>
                    <a:ext cx="404806" cy="342432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800" b="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97" name="Rechthoek 96">
                    <a:extLst>
                      <a:ext uri="{FF2B5EF4-FFF2-40B4-BE49-F238E27FC236}">
                        <a16:creationId xmlns:a16="http://schemas.microsoft.com/office/drawing/2014/main" id="{D5CDE4D6-E06E-D96D-54A2-1D54798E166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98" name="Rechthoek 97">
                    <a:extLst>
                      <a:ext uri="{FF2B5EF4-FFF2-40B4-BE49-F238E27FC236}">
                        <a16:creationId xmlns:a16="http://schemas.microsoft.com/office/drawing/2014/main" id="{C1B6A10B-7581-E68A-6F5E-50734C0B875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99" name="Rechthoek 98">
                    <a:extLst>
                      <a:ext uri="{FF2B5EF4-FFF2-40B4-BE49-F238E27FC236}">
                        <a16:creationId xmlns:a16="http://schemas.microsoft.com/office/drawing/2014/main" id="{E8008395-2E2E-615F-1F5C-00347236B63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00" name="Rechthoek 99">
                    <a:extLst>
                      <a:ext uri="{FF2B5EF4-FFF2-40B4-BE49-F238E27FC236}">
                        <a16:creationId xmlns:a16="http://schemas.microsoft.com/office/drawing/2014/main" id="{5A6354B8-D55C-3343-CDEA-37E0EABA1DA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01" name="Rechthoek 100">
                    <a:extLst>
                      <a:ext uri="{FF2B5EF4-FFF2-40B4-BE49-F238E27FC236}">
                        <a16:creationId xmlns:a16="http://schemas.microsoft.com/office/drawing/2014/main" id="{29F7B264-148E-ACA2-9370-EE5EBF03BD4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95" name="Boog 94">
                  <a:extLst>
                    <a:ext uri="{FF2B5EF4-FFF2-40B4-BE49-F238E27FC236}">
                      <a16:creationId xmlns:a16="http://schemas.microsoft.com/office/drawing/2014/main" id="{35005883-C8A5-2820-ADF3-6BE6736F2F4B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>
                  <a:noAutofit/>
                </a:bodyPr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90" name="Tekstvak 89">
                <a:extLst>
                  <a:ext uri="{FF2B5EF4-FFF2-40B4-BE49-F238E27FC236}">
                    <a16:creationId xmlns:a16="http://schemas.microsoft.com/office/drawing/2014/main" id="{DA8F5B86-670A-EBA7-B2AF-7C77CEDC02AA}"/>
                  </a:ext>
                </a:extLst>
              </p:cNvPr>
              <p:cNvSpPr txBox="1"/>
              <p:nvPr userDrawn="1"/>
            </p:nvSpPr>
            <p:spPr>
              <a:xfrm>
                <a:off x="-2245455" y="3460544"/>
                <a:ext cx="896116" cy="134709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Indeling</a:t>
                </a:r>
              </a:p>
            </p:txBody>
          </p:sp>
          <p:sp>
            <p:nvSpPr>
              <p:cNvPr id="92" name="Tekstvak 91">
                <a:extLst>
                  <a:ext uri="{FF2B5EF4-FFF2-40B4-BE49-F238E27FC236}">
                    <a16:creationId xmlns:a16="http://schemas.microsoft.com/office/drawing/2014/main" id="{36780EFF-00A4-EB09-2438-D5DFF349B08A}"/>
                  </a:ext>
                </a:extLst>
              </p:cNvPr>
              <p:cNvSpPr txBox="1"/>
              <p:nvPr userDrawn="1"/>
            </p:nvSpPr>
            <p:spPr>
              <a:xfrm>
                <a:off x="-2258884" y="3712980"/>
                <a:ext cx="909545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Dia Herstellen</a:t>
                </a:r>
              </a:p>
            </p:txBody>
          </p:sp>
          <p:sp>
            <p:nvSpPr>
              <p:cNvPr id="93" name="Vrije vorm: vorm 92">
                <a:extLst>
                  <a:ext uri="{FF2B5EF4-FFF2-40B4-BE49-F238E27FC236}">
                    <a16:creationId xmlns:a16="http://schemas.microsoft.com/office/drawing/2014/main" id="{AA11932A-2745-03B9-8D4A-39EDD4A62132}"/>
                  </a:ext>
                </a:extLst>
              </p:cNvPr>
              <p:cNvSpPr/>
              <p:nvPr userDrawn="1"/>
            </p:nvSpPr>
            <p:spPr>
              <a:xfrm>
                <a:off x="-1360391" y="3783140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5435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ccel="29000" decel="525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9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1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0000" y="720000"/>
            <a:ext cx="10752000" cy="344525"/>
          </a:xfrm>
        </p:spPr>
        <p:txBody>
          <a:bodyPr/>
          <a:lstStyle/>
          <a:p>
            <a:r>
              <a:rPr lang="nl-NL" noProof="0"/>
              <a:t>plaats de titel van de dia hier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720000" y="1605245"/>
            <a:ext cx="5052151" cy="4200243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 err="1"/>
              <a:t>Bullet</a:t>
            </a:r>
            <a:endParaRPr lang="nl-NL" noProof="0"/>
          </a:p>
          <a:p>
            <a:pPr lvl="1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#1</a:t>
            </a:r>
          </a:p>
          <a:p>
            <a:pPr lvl="2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#2</a:t>
            </a:r>
          </a:p>
          <a:p>
            <a:pPr lvl="3"/>
            <a:r>
              <a:rPr lang="nl-NL" noProof="0"/>
              <a:t>Leestekst</a:t>
            </a:r>
          </a:p>
          <a:p>
            <a:pPr lvl="4"/>
            <a:r>
              <a:rPr lang="nl-NL" noProof="0"/>
              <a:t>Kop #1</a:t>
            </a:r>
          </a:p>
          <a:p>
            <a:pPr lvl="5"/>
            <a:r>
              <a:rPr lang="nl-NL" noProof="0"/>
              <a:t>Kop #2</a:t>
            </a:r>
          </a:p>
          <a:p>
            <a:pPr lvl="6"/>
            <a:r>
              <a:rPr lang="nl-NL" noProof="0"/>
              <a:t>Numerieke </a:t>
            </a:r>
            <a:r>
              <a:rPr lang="nl-NL" noProof="0" err="1"/>
              <a:t>bullet</a:t>
            </a:r>
            <a:endParaRPr lang="nl-NL" noProof="0"/>
          </a:p>
          <a:p>
            <a:pPr lvl="7"/>
            <a:r>
              <a:rPr lang="nl-NL" noProof="0"/>
              <a:t>Alfabetische </a:t>
            </a:r>
            <a:r>
              <a:rPr lang="nl-NL" noProof="0" err="1"/>
              <a:t>bullet</a:t>
            </a:r>
            <a:endParaRPr lang="nl-NL" noProof="0"/>
          </a:p>
          <a:p>
            <a:pPr lvl="8"/>
            <a:r>
              <a:rPr lang="nl-NL" noProof="0"/>
              <a:t>Sub-</a:t>
            </a:r>
            <a:r>
              <a:rPr lang="nl-NL" noProof="0" err="1"/>
              <a:t>bullet</a:t>
            </a:r>
            <a:endParaRPr lang="nl-NL" noProof="0"/>
          </a:p>
        </p:txBody>
      </p:sp>
      <p:sp>
        <p:nvSpPr>
          <p:cNvPr id="18" name="Tijdelijke aanduiding voor grafiek 17">
            <a:extLst>
              <a:ext uri="{FF2B5EF4-FFF2-40B4-BE49-F238E27FC236}">
                <a16:creationId xmlns:a16="http://schemas.microsoft.com/office/drawing/2014/main" id="{FBAE20DA-BB0F-413F-A532-86A4D0079AB9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6419849" y="1605245"/>
            <a:ext cx="5052151" cy="4200243"/>
          </a:xfrm>
          <a:solidFill>
            <a:schemeClr val="bg1">
              <a:lumMod val="95000"/>
            </a:schemeClr>
          </a:solidFill>
        </p:spPr>
        <p:txBody>
          <a:bodyPr tIns="0" bIns="1080000" anchor="ctr" anchorCtr="0"/>
          <a:lstStyle>
            <a:lvl1pPr marL="0" indent="0" algn="ctr"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onderstaand pictogram om een grafiek in te voegen</a:t>
            </a:r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19073F80-05A1-479C-B75D-C163DC462079}"/>
              </a:ext>
            </a:extLst>
          </p:cNvPr>
          <p:cNvSpPr/>
          <p:nvPr userDrawn="1"/>
        </p:nvSpPr>
        <p:spPr>
          <a:xfrm>
            <a:off x="0" y="-429492"/>
            <a:ext cx="2325765" cy="369332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2400" b="1" cap="all" baseline="0" noProof="0">
                <a:solidFill>
                  <a:schemeClr val="accent2"/>
                </a:solidFill>
                <a:latin typeface="+mj-lt"/>
              </a:rPr>
              <a:t>TEKST + GRAFIEK</a:t>
            </a:r>
          </a:p>
        </p:txBody>
      </p:sp>
      <p:grpSp>
        <p:nvGrpSpPr>
          <p:cNvPr id="13" name="INSTRUCTIE">
            <a:extLst>
              <a:ext uri="{FF2B5EF4-FFF2-40B4-BE49-F238E27FC236}">
                <a16:creationId xmlns:a16="http://schemas.microsoft.com/office/drawing/2014/main" id="{88865F5F-0752-1C86-92E0-CFF34F239A60}"/>
              </a:ext>
            </a:extLst>
          </p:cNvPr>
          <p:cNvGrpSpPr/>
          <p:nvPr userDrawn="1"/>
        </p:nvGrpSpPr>
        <p:grpSpPr>
          <a:xfrm>
            <a:off x="12377867" y="1"/>
            <a:ext cx="3593091" cy="5504747"/>
            <a:chOff x="-3786165" y="1"/>
            <a:chExt cx="3593091" cy="5504747"/>
          </a:xfrm>
        </p:grpSpPr>
        <p:grpSp>
          <p:nvGrpSpPr>
            <p:cNvPr id="14" name="Groep 13">
              <a:extLst>
                <a:ext uri="{FF2B5EF4-FFF2-40B4-BE49-F238E27FC236}">
                  <a16:creationId xmlns:a16="http://schemas.microsoft.com/office/drawing/2014/main" id="{A7AE65AA-7C1F-4AEA-DB79-081B03E54864}"/>
                </a:ext>
              </a:extLst>
            </p:cNvPr>
            <p:cNvGrpSpPr/>
            <p:nvPr userDrawn="1"/>
          </p:nvGrpSpPr>
          <p:grpSpPr>
            <a:xfrm>
              <a:off x="-3786165" y="3752148"/>
              <a:ext cx="3593091" cy="1752600"/>
              <a:chOff x="-3786165" y="3752148"/>
              <a:chExt cx="3593091" cy="1752600"/>
            </a:xfrm>
          </p:grpSpPr>
          <p:sp>
            <p:nvSpPr>
              <p:cNvPr id="35" name="Rechthoek 34">
                <a:extLst>
                  <a:ext uri="{FF2B5EF4-FFF2-40B4-BE49-F238E27FC236}">
                    <a16:creationId xmlns:a16="http://schemas.microsoft.com/office/drawing/2014/main" id="{91F0FE02-2261-59AB-2153-9D82923F1E86}"/>
                  </a:ext>
                </a:extLst>
              </p:cNvPr>
              <p:cNvSpPr/>
              <p:nvPr userDrawn="1"/>
            </p:nvSpPr>
            <p:spPr>
              <a:xfrm>
                <a:off x="-3786165" y="3752148"/>
                <a:ext cx="3593091" cy="1752600"/>
              </a:xfrm>
              <a:prstGeom prst="rect">
                <a:avLst/>
              </a:prstGeom>
              <a:solidFill>
                <a:srgbClr val="FFFFFF"/>
              </a:solidFill>
              <a:ln w="6350">
                <a:solidFill>
                  <a:srgbClr val="ECECEC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1400" b="1" cap="all" baseline="0" noProof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Grafiek data bewerken</a:t>
                </a:r>
              </a:p>
            </p:txBody>
          </p:sp>
          <p:sp>
            <p:nvSpPr>
              <p:cNvPr id="36" name="Ovaal 35">
                <a:extLst>
                  <a:ext uri="{FF2B5EF4-FFF2-40B4-BE49-F238E27FC236}">
                    <a16:creationId xmlns:a16="http://schemas.microsoft.com/office/drawing/2014/main" id="{672C0840-50B6-8F4A-2745-48C3565E4EC2}"/>
                  </a:ext>
                </a:extLst>
              </p:cNvPr>
              <p:cNvSpPr/>
              <p:nvPr userDrawn="1"/>
            </p:nvSpPr>
            <p:spPr>
              <a:xfrm>
                <a:off x="-3603587" y="4216746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1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37" name="Rechthoek 36">
                <a:extLst>
                  <a:ext uri="{FF2B5EF4-FFF2-40B4-BE49-F238E27FC236}">
                    <a16:creationId xmlns:a16="http://schemas.microsoft.com/office/drawing/2014/main" id="{3B60036C-EE43-0297-3F65-FD6A9AFEA289}"/>
                  </a:ext>
                </a:extLst>
              </p:cNvPr>
              <p:cNvSpPr/>
              <p:nvPr userDrawn="1"/>
            </p:nvSpPr>
            <p:spPr>
              <a:xfrm>
                <a:off x="-3319415" y="4216747"/>
                <a:ext cx="2944682" cy="327689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Klik met de rechter muisknop op de grafiek</a:t>
                </a:r>
                <a:b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en kies </a:t>
                </a: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‘Gegevens bewerken’</a:t>
                </a: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  <p:grpSp>
            <p:nvGrpSpPr>
              <p:cNvPr id="38" name="Groep 37">
                <a:extLst>
                  <a:ext uri="{FF2B5EF4-FFF2-40B4-BE49-F238E27FC236}">
                    <a16:creationId xmlns:a16="http://schemas.microsoft.com/office/drawing/2014/main" id="{711264E4-B395-6138-9A84-D1A038073F36}"/>
                  </a:ext>
                </a:extLst>
              </p:cNvPr>
              <p:cNvGrpSpPr/>
              <p:nvPr userDrawn="1"/>
            </p:nvGrpSpPr>
            <p:grpSpPr>
              <a:xfrm>
                <a:off x="-3314821" y="4656539"/>
                <a:ext cx="1495189" cy="563933"/>
                <a:chOff x="-3314821" y="3310415"/>
                <a:chExt cx="1495189" cy="563933"/>
              </a:xfrm>
            </p:grpSpPr>
            <p:sp>
              <p:nvSpPr>
                <p:cNvPr id="43" name="Rechthoek 42">
                  <a:extLst>
                    <a:ext uri="{FF2B5EF4-FFF2-40B4-BE49-F238E27FC236}">
                      <a16:creationId xmlns:a16="http://schemas.microsoft.com/office/drawing/2014/main" id="{339237E2-0E74-4B42-180B-1650521B5FC8}"/>
                    </a:ext>
                  </a:extLst>
                </p:cNvPr>
                <p:cNvSpPr/>
                <p:nvPr userDrawn="1"/>
              </p:nvSpPr>
              <p:spPr>
                <a:xfrm>
                  <a:off x="-3314821" y="3310415"/>
                  <a:ext cx="1403797" cy="504851"/>
                </a:xfrm>
                <a:prstGeom prst="rect">
                  <a:avLst/>
                </a:prstGeom>
                <a:solidFill>
                  <a:srgbClr val="FFFFFF"/>
                </a:solidFill>
                <a:ln w="12700">
                  <a:solidFill>
                    <a:srgbClr val="D1D1D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4" name="Rechthoek 43">
                  <a:extLst>
                    <a:ext uri="{FF2B5EF4-FFF2-40B4-BE49-F238E27FC236}">
                      <a16:creationId xmlns:a16="http://schemas.microsoft.com/office/drawing/2014/main" id="{4FD0EA40-95DF-9618-DC52-4E952A321C52}"/>
                    </a:ext>
                  </a:extLst>
                </p:cNvPr>
                <p:cNvSpPr/>
                <p:nvPr userDrawn="1"/>
              </p:nvSpPr>
              <p:spPr>
                <a:xfrm>
                  <a:off x="-3304719" y="3564140"/>
                  <a:ext cx="1387813" cy="246608"/>
                </a:xfrm>
                <a:prstGeom prst="rect">
                  <a:avLst/>
                </a:prstGeom>
                <a:solidFill>
                  <a:srgbClr val="FCE4D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5" name="Tekstvak 44">
                  <a:extLst>
                    <a:ext uri="{FF2B5EF4-FFF2-40B4-BE49-F238E27FC236}">
                      <a16:creationId xmlns:a16="http://schemas.microsoft.com/office/drawing/2014/main" id="{7C1B5E70-BD7E-8F25-3BD2-464C51DC58F2}"/>
                    </a:ext>
                  </a:extLst>
                </p:cNvPr>
                <p:cNvSpPr txBox="1"/>
                <p:nvPr userDrawn="1"/>
              </p:nvSpPr>
              <p:spPr>
                <a:xfrm>
                  <a:off x="-3122115" y="3369117"/>
                  <a:ext cx="1258624" cy="137495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noAutofit/>
                </a:bodyPr>
                <a:lstStyle/>
                <a:p>
                  <a:pPr marL="0" algn="l" defTabSz="1217512" rtl="0" eaLnBrk="1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900" b="0" kern="1200" noProof="0">
                      <a:solidFill>
                        <a:srgbClr val="211F26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Grafiektype wijzigen</a:t>
                  </a:r>
                </a:p>
              </p:txBody>
            </p:sp>
            <p:sp>
              <p:nvSpPr>
                <p:cNvPr id="46" name="Tekstvak 45">
                  <a:extLst>
                    <a:ext uri="{FF2B5EF4-FFF2-40B4-BE49-F238E27FC236}">
                      <a16:creationId xmlns:a16="http://schemas.microsoft.com/office/drawing/2014/main" id="{D24054E3-506F-A33A-4060-D0B34F06E857}"/>
                    </a:ext>
                  </a:extLst>
                </p:cNvPr>
                <p:cNvSpPr txBox="1"/>
                <p:nvPr userDrawn="1"/>
              </p:nvSpPr>
              <p:spPr>
                <a:xfrm>
                  <a:off x="-3115840" y="3624236"/>
                  <a:ext cx="1296208" cy="126416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noAutofit/>
                </a:bodyPr>
                <a:lstStyle/>
                <a:p>
                  <a:pPr marL="0" algn="l" defTabSz="1217512" rtl="0" eaLnBrk="1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900" b="0" kern="1200" noProof="0">
                      <a:solidFill>
                        <a:srgbClr val="211F26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Gegevens bewerken</a:t>
                  </a:r>
                </a:p>
              </p:txBody>
            </p:sp>
            <p:sp>
              <p:nvSpPr>
                <p:cNvPr id="47" name="Vrije vorm: vorm 46">
                  <a:extLst>
                    <a:ext uri="{FF2B5EF4-FFF2-40B4-BE49-F238E27FC236}">
                      <a16:creationId xmlns:a16="http://schemas.microsoft.com/office/drawing/2014/main" id="{A76DD284-54C2-D32F-47EC-70C9330FB76C}"/>
                    </a:ext>
                  </a:extLst>
                </p:cNvPr>
                <p:cNvSpPr/>
                <p:nvPr userDrawn="1"/>
              </p:nvSpPr>
              <p:spPr>
                <a:xfrm>
                  <a:off x="-1959834" y="3694348"/>
                  <a:ext cx="97562" cy="180000"/>
                </a:xfrm>
                <a:custGeom>
                  <a:avLst/>
                  <a:gdLst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41194 w 880280"/>
                    <a:gd name="connsiteY2" fmla="*/ 968991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27546 w 880280"/>
                    <a:gd name="connsiteY2" fmla="*/ 975815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00250 w 880280"/>
                    <a:gd name="connsiteY2" fmla="*/ 1003111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13898 w 880280"/>
                    <a:gd name="connsiteY2" fmla="*/ 996287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13898 w 880280"/>
                    <a:gd name="connsiteY2" fmla="*/ 996287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11791 w 880280"/>
                    <a:gd name="connsiteY5" fmla="*/ 900753 h 1624084"/>
                    <a:gd name="connsiteX6" fmla="*/ 880280 w 880280"/>
                    <a:gd name="connsiteY6" fmla="*/ 893929 h 1624084"/>
                    <a:gd name="connsiteX7" fmla="*/ 0 w 880280"/>
                    <a:gd name="connsiteY7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13898 w 880280"/>
                    <a:gd name="connsiteY2" fmla="*/ 996287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498144 w 880280"/>
                    <a:gd name="connsiteY5" fmla="*/ 900753 h 1624084"/>
                    <a:gd name="connsiteX6" fmla="*/ 880280 w 880280"/>
                    <a:gd name="connsiteY6" fmla="*/ 893929 h 1624084"/>
                    <a:gd name="connsiteX7" fmla="*/ 0 w 880280"/>
                    <a:gd name="connsiteY7" fmla="*/ 0 h 16240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80280" h="1624084">
                      <a:moveTo>
                        <a:pt x="0" y="0"/>
                      </a:moveTo>
                      <a:lnTo>
                        <a:pt x="0" y="1262418"/>
                      </a:lnTo>
                      <a:lnTo>
                        <a:pt x="313898" y="996287"/>
                      </a:lnTo>
                      <a:lnTo>
                        <a:pt x="620973" y="1624084"/>
                      </a:lnTo>
                      <a:lnTo>
                        <a:pt x="839337" y="1480782"/>
                      </a:lnTo>
                      <a:lnTo>
                        <a:pt x="498144" y="900753"/>
                      </a:lnTo>
                      <a:lnTo>
                        <a:pt x="880280" y="89392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1600" cap="all" baseline="0" noProof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48" name="Groep 47">
                  <a:extLst>
                    <a:ext uri="{FF2B5EF4-FFF2-40B4-BE49-F238E27FC236}">
                      <a16:creationId xmlns:a16="http://schemas.microsoft.com/office/drawing/2014/main" id="{CF7EA779-0D30-8F6C-DA6B-3EFC290944D9}"/>
                    </a:ext>
                  </a:extLst>
                </p:cNvPr>
                <p:cNvGrpSpPr/>
                <p:nvPr userDrawn="1"/>
              </p:nvGrpSpPr>
              <p:grpSpPr>
                <a:xfrm>
                  <a:off x="-3261976" y="3361742"/>
                  <a:ext cx="139861" cy="152244"/>
                  <a:chOff x="12574450" y="6053892"/>
                  <a:chExt cx="169232" cy="184215"/>
                </a:xfrm>
              </p:grpSpPr>
              <p:sp>
                <p:nvSpPr>
                  <p:cNvPr id="68" name="Rechthoek 67">
                    <a:extLst>
                      <a:ext uri="{FF2B5EF4-FFF2-40B4-BE49-F238E27FC236}">
                        <a16:creationId xmlns:a16="http://schemas.microsoft.com/office/drawing/2014/main" id="{EA334E73-B45F-7F7F-789E-8E9D8824857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574450" y="6111529"/>
                    <a:ext cx="46293" cy="126577"/>
                  </a:xfrm>
                  <a:prstGeom prst="rect">
                    <a:avLst/>
                  </a:prstGeom>
                  <a:solidFill>
                    <a:srgbClr val="4D82B8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00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69" name="Rechthoek 68">
                    <a:extLst>
                      <a:ext uri="{FF2B5EF4-FFF2-40B4-BE49-F238E27FC236}">
                        <a16:creationId xmlns:a16="http://schemas.microsoft.com/office/drawing/2014/main" id="{55270B3F-ED0B-FC5C-FD67-FA605E64B99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635427" y="6053892"/>
                    <a:ext cx="46293" cy="184215"/>
                  </a:xfrm>
                  <a:prstGeom prst="rect">
                    <a:avLst/>
                  </a:prstGeom>
                  <a:solidFill>
                    <a:srgbClr val="EDC87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00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70" name="Rechthoek 69">
                    <a:extLst>
                      <a:ext uri="{FF2B5EF4-FFF2-40B4-BE49-F238E27FC236}">
                        <a16:creationId xmlns:a16="http://schemas.microsoft.com/office/drawing/2014/main" id="{B8DC3CC7-8C14-8006-0D7D-8C7F8D8E76D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697389" y="6094907"/>
                    <a:ext cx="46293" cy="143200"/>
                  </a:xfrm>
                  <a:prstGeom prst="rect">
                    <a:avLst/>
                  </a:prstGeom>
                  <a:solidFill>
                    <a:srgbClr val="80808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00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49" name="Groep 48">
                  <a:extLst>
                    <a:ext uri="{FF2B5EF4-FFF2-40B4-BE49-F238E27FC236}">
                      <a16:creationId xmlns:a16="http://schemas.microsoft.com/office/drawing/2014/main" id="{AFEFF6FC-3480-49C1-F819-B628FD569030}"/>
                    </a:ext>
                  </a:extLst>
                </p:cNvPr>
                <p:cNvGrpSpPr/>
                <p:nvPr userDrawn="1"/>
              </p:nvGrpSpPr>
              <p:grpSpPr>
                <a:xfrm>
                  <a:off x="-3261070" y="3635199"/>
                  <a:ext cx="168905" cy="104490"/>
                  <a:chOff x="-3261070" y="3620931"/>
                  <a:chExt cx="193920" cy="119965"/>
                </a:xfrm>
              </p:grpSpPr>
              <p:sp>
                <p:nvSpPr>
                  <p:cNvPr id="50" name="Rechthoek 49">
                    <a:extLst>
                      <a:ext uri="{FF2B5EF4-FFF2-40B4-BE49-F238E27FC236}">
                        <a16:creationId xmlns:a16="http://schemas.microsoft.com/office/drawing/2014/main" id="{4A5B85D6-69A8-6006-B898-E79353029AA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3261070" y="3643881"/>
                    <a:ext cx="142985" cy="95206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40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grpSp>
                <p:nvGrpSpPr>
                  <p:cNvPr id="51" name="Groep 50">
                    <a:extLst>
                      <a:ext uri="{FF2B5EF4-FFF2-40B4-BE49-F238E27FC236}">
                        <a16:creationId xmlns:a16="http://schemas.microsoft.com/office/drawing/2014/main" id="{D1CA25FE-CE32-1967-7282-0A2B63D2657B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261070" y="3622063"/>
                    <a:ext cx="141113" cy="117345"/>
                    <a:chOff x="1094874" y="-878306"/>
                    <a:chExt cx="867364" cy="613611"/>
                  </a:xfrm>
                </p:grpSpPr>
                <p:cxnSp>
                  <p:nvCxnSpPr>
                    <p:cNvPr id="61" name="Rechte verbindingslijn 60">
                      <a:extLst>
                        <a:ext uri="{FF2B5EF4-FFF2-40B4-BE49-F238E27FC236}">
                          <a16:creationId xmlns:a16="http://schemas.microsoft.com/office/drawing/2014/main" id="{8ED273C1-6340-CA85-57B3-4284FF6F3F7F}"/>
                        </a:ext>
                      </a:extLst>
                    </p:cNvPr>
                    <p:cNvCxnSpPr>
                      <a:cxnSpLocks/>
                    </p:cNvCxnSpPr>
                    <p:nvPr userDrawn="1"/>
                  </p:nvCxnSpPr>
                  <p:spPr>
                    <a:xfrm>
                      <a:off x="1094874" y="-878305"/>
                      <a:ext cx="0" cy="613610"/>
                    </a:xfrm>
                    <a:prstGeom prst="line">
                      <a:avLst/>
                    </a:prstGeom>
                    <a:ln>
                      <a:solidFill>
                        <a:srgbClr val="81818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2" name="Rechte verbindingslijn 61">
                      <a:extLst>
                        <a:ext uri="{FF2B5EF4-FFF2-40B4-BE49-F238E27FC236}">
                          <a16:creationId xmlns:a16="http://schemas.microsoft.com/office/drawing/2014/main" id="{1FA2996E-EFB0-FD18-BCB1-6282B4ED738B}"/>
                        </a:ext>
                      </a:extLst>
                    </p:cNvPr>
                    <p:cNvCxnSpPr>
                      <a:cxnSpLocks/>
                    </p:cNvCxnSpPr>
                    <p:nvPr userDrawn="1"/>
                  </p:nvCxnSpPr>
                  <p:spPr>
                    <a:xfrm>
                      <a:off x="1962238" y="-878306"/>
                      <a:ext cx="0" cy="613611"/>
                    </a:xfrm>
                    <a:prstGeom prst="line">
                      <a:avLst/>
                    </a:prstGeom>
                    <a:ln>
                      <a:solidFill>
                        <a:srgbClr val="81818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63" name="Groep 62">
                      <a:extLst>
                        <a:ext uri="{FF2B5EF4-FFF2-40B4-BE49-F238E27FC236}">
                          <a16:creationId xmlns:a16="http://schemas.microsoft.com/office/drawing/2014/main" id="{56EF087D-B3C9-E11F-D594-FB0E4E5A66BC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1270535" y="-878306"/>
                      <a:ext cx="526983" cy="613611"/>
                      <a:chOff x="1270535" y="-745959"/>
                      <a:chExt cx="526983" cy="481264"/>
                    </a:xfrm>
                  </p:grpSpPr>
                  <p:cxnSp>
                    <p:nvCxnSpPr>
                      <p:cNvPr id="64" name="Rechte verbindingslijn 63">
                        <a:extLst>
                          <a:ext uri="{FF2B5EF4-FFF2-40B4-BE49-F238E27FC236}">
                            <a16:creationId xmlns:a16="http://schemas.microsoft.com/office/drawing/2014/main" id="{DC84459D-83B2-CA94-26A6-E9CBDE75F36F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1446196" y="-745959"/>
                        <a:ext cx="0" cy="481264"/>
                      </a:xfrm>
                      <a:prstGeom prst="line">
                        <a:avLst/>
                      </a:prstGeom>
                      <a:ln w="3175">
                        <a:solidFill>
                          <a:srgbClr val="81818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5" name="Rechte verbindingslijn 64">
                        <a:extLst>
                          <a:ext uri="{FF2B5EF4-FFF2-40B4-BE49-F238E27FC236}">
                            <a16:creationId xmlns:a16="http://schemas.microsoft.com/office/drawing/2014/main" id="{6466C1B6-5A11-5FD1-5CB8-D259F6A4F35D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1270535" y="-745959"/>
                        <a:ext cx="0" cy="481264"/>
                      </a:xfrm>
                      <a:prstGeom prst="line">
                        <a:avLst/>
                      </a:prstGeom>
                      <a:ln w="3175">
                        <a:solidFill>
                          <a:srgbClr val="81818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6" name="Rechte verbindingslijn 65">
                        <a:extLst>
                          <a:ext uri="{FF2B5EF4-FFF2-40B4-BE49-F238E27FC236}">
                            <a16:creationId xmlns:a16="http://schemas.microsoft.com/office/drawing/2014/main" id="{6183688A-F421-B865-FBF9-AA7926094CC8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1621857" y="-745959"/>
                        <a:ext cx="0" cy="481264"/>
                      </a:xfrm>
                      <a:prstGeom prst="line">
                        <a:avLst/>
                      </a:prstGeom>
                      <a:ln w="3175">
                        <a:solidFill>
                          <a:srgbClr val="81818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7" name="Rechte verbindingslijn 66">
                        <a:extLst>
                          <a:ext uri="{FF2B5EF4-FFF2-40B4-BE49-F238E27FC236}">
                            <a16:creationId xmlns:a16="http://schemas.microsoft.com/office/drawing/2014/main" id="{8AE36B28-365B-4C52-DD7D-A4BC65FE9335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1797518" y="-745959"/>
                        <a:ext cx="0" cy="481264"/>
                      </a:xfrm>
                      <a:prstGeom prst="line">
                        <a:avLst/>
                      </a:prstGeom>
                      <a:ln w="3175">
                        <a:solidFill>
                          <a:srgbClr val="81818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cxnSp>
                <p:nvCxnSpPr>
                  <p:cNvPr id="52" name="Rechte verbindingslijn 51">
                    <a:extLst>
                      <a:ext uri="{FF2B5EF4-FFF2-40B4-BE49-F238E27FC236}">
                        <a16:creationId xmlns:a16="http://schemas.microsoft.com/office/drawing/2014/main" id="{9A33903F-6B9D-F7DC-D4EF-ADD7B0144512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flipH="1">
                    <a:off x="-3260471" y="3739408"/>
                    <a:ext cx="143329" cy="0"/>
                  </a:xfrm>
                  <a:prstGeom prst="line">
                    <a:avLst/>
                  </a:prstGeom>
                  <a:ln w="6350">
                    <a:solidFill>
                      <a:srgbClr val="81818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3" name="Rechte verbindingslijn 52">
                    <a:extLst>
                      <a:ext uri="{FF2B5EF4-FFF2-40B4-BE49-F238E27FC236}">
                        <a16:creationId xmlns:a16="http://schemas.microsoft.com/office/drawing/2014/main" id="{03DD0961-B16A-00B8-AEF3-33FA189F2D04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flipH="1">
                    <a:off x="-3261070" y="3713352"/>
                    <a:ext cx="142893" cy="0"/>
                  </a:xfrm>
                  <a:prstGeom prst="line">
                    <a:avLst/>
                  </a:prstGeom>
                  <a:ln w="3175">
                    <a:solidFill>
                      <a:srgbClr val="81818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4" name="Rechte verbindingslijn 53">
                    <a:extLst>
                      <a:ext uri="{FF2B5EF4-FFF2-40B4-BE49-F238E27FC236}">
                        <a16:creationId xmlns:a16="http://schemas.microsoft.com/office/drawing/2014/main" id="{6C3A38CE-87C3-D304-E005-6DF93D38F087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flipH="1">
                    <a:off x="-3261070" y="3689677"/>
                    <a:ext cx="142893" cy="0"/>
                  </a:xfrm>
                  <a:prstGeom prst="line">
                    <a:avLst/>
                  </a:prstGeom>
                  <a:ln w="3175">
                    <a:solidFill>
                      <a:srgbClr val="81818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" name="Rechte verbindingslijn 54">
                    <a:extLst>
                      <a:ext uri="{FF2B5EF4-FFF2-40B4-BE49-F238E27FC236}">
                        <a16:creationId xmlns:a16="http://schemas.microsoft.com/office/drawing/2014/main" id="{5A705F4D-4D2D-456C-96E2-822A796F9022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flipH="1">
                    <a:off x="-3261070" y="3663621"/>
                    <a:ext cx="142893" cy="0"/>
                  </a:xfrm>
                  <a:prstGeom prst="line">
                    <a:avLst/>
                  </a:prstGeom>
                  <a:ln w="3175">
                    <a:solidFill>
                      <a:srgbClr val="81818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6" name="Rechthoek 55">
                    <a:extLst>
                      <a:ext uri="{FF2B5EF4-FFF2-40B4-BE49-F238E27FC236}">
                        <a16:creationId xmlns:a16="http://schemas.microsoft.com/office/drawing/2014/main" id="{59B2C978-A0DE-C697-7CBF-402CFA37EB3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3261070" y="3620931"/>
                    <a:ext cx="142893" cy="24910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40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grpSp>
                <p:nvGrpSpPr>
                  <p:cNvPr id="57" name="Groep 56">
                    <a:extLst>
                      <a:ext uri="{FF2B5EF4-FFF2-40B4-BE49-F238E27FC236}">
                        <a16:creationId xmlns:a16="http://schemas.microsoft.com/office/drawing/2014/main" id="{56F83540-B9FD-F849-93B3-AD740053003C}"/>
                      </a:ext>
                    </a:extLst>
                  </p:cNvPr>
                  <p:cNvGrpSpPr/>
                  <p:nvPr userDrawn="1"/>
                </p:nvGrpSpPr>
                <p:grpSpPr>
                  <a:xfrm rot="2700000">
                    <a:off x="-3158000" y="3650045"/>
                    <a:ext cx="34350" cy="147351"/>
                    <a:chOff x="3148392" y="-836646"/>
                    <a:chExt cx="132124" cy="596095"/>
                  </a:xfrm>
                  <a:solidFill>
                    <a:srgbClr val="3399FF"/>
                  </a:solidFill>
                </p:grpSpPr>
                <p:sp>
                  <p:nvSpPr>
                    <p:cNvPr id="58" name="Rechthoek 57">
                      <a:extLst>
                        <a:ext uri="{FF2B5EF4-FFF2-40B4-BE49-F238E27FC236}">
                          <a16:creationId xmlns:a16="http://schemas.microsoft.com/office/drawing/2014/main" id="{AFE9A955-6C2B-3B19-F3EB-5A9F5FC6C928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3148632" y="-725510"/>
                      <a:ext cx="131884" cy="281356"/>
                    </a:xfrm>
                    <a:prstGeom prst="rect">
                      <a:avLst/>
                    </a:prstGeom>
                    <a:solidFill>
                      <a:srgbClr val="4D82B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 sz="240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59" name="Rechthoek: afgeronde bovenhoeken 58">
                      <a:extLst>
                        <a:ext uri="{FF2B5EF4-FFF2-40B4-BE49-F238E27FC236}">
                          <a16:creationId xmlns:a16="http://schemas.microsoft.com/office/drawing/2014/main" id="{19B00A16-B04F-2B9B-0BD1-941DDA4E473F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3148556" y="-836646"/>
                      <a:ext cx="131882" cy="87614"/>
                    </a:xfrm>
                    <a:prstGeom prst="round2SameRect">
                      <a:avLst>
                        <a:gd name="adj1" fmla="val 50000"/>
                        <a:gd name="adj2" fmla="val 0"/>
                      </a:avLst>
                    </a:prstGeom>
                    <a:solidFill>
                      <a:srgbClr val="4D82B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 sz="240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60" name="Gelijkbenige driehoek 59">
                      <a:extLst>
                        <a:ext uri="{FF2B5EF4-FFF2-40B4-BE49-F238E27FC236}">
                          <a16:creationId xmlns:a16="http://schemas.microsoft.com/office/drawing/2014/main" id="{C9D96CEE-EEFD-02E6-9CA8-EC833DA0CDC1}"/>
                        </a:ext>
                      </a:extLst>
                    </p:cNvPr>
                    <p:cNvSpPr/>
                    <p:nvPr userDrawn="1"/>
                  </p:nvSpPr>
                  <p:spPr>
                    <a:xfrm rot="10800000">
                      <a:off x="3148392" y="-420304"/>
                      <a:ext cx="131887" cy="179753"/>
                    </a:xfrm>
                    <a:prstGeom prst="triangle">
                      <a:avLst/>
                    </a:prstGeom>
                    <a:solidFill>
                      <a:srgbClr val="4D82B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 sz="240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</p:grpSp>
          </p:grpSp>
        </p:grpSp>
        <p:grpSp>
          <p:nvGrpSpPr>
            <p:cNvPr id="15" name="INSTRUCTIE">
              <a:extLst>
                <a:ext uri="{FF2B5EF4-FFF2-40B4-BE49-F238E27FC236}">
                  <a16:creationId xmlns:a16="http://schemas.microsoft.com/office/drawing/2014/main" id="{26474DD7-4D36-3C49-EB1C-FE917C96BD47}"/>
                </a:ext>
              </a:extLst>
            </p:cNvPr>
            <p:cNvGrpSpPr/>
            <p:nvPr userDrawn="1"/>
          </p:nvGrpSpPr>
          <p:grpSpPr>
            <a:xfrm>
              <a:off x="-3786165" y="1"/>
              <a:ext cx="3593091" cy="3570215"/>
              <a:chOff x="-3786165" y="1"/>
              <a:chExt cx="3593091" cy="3570215"/>
            </a:xfrm>
          </p:grpSpPr>
          <p:sp>
            <p:nvSpPr>
              <p:cNvPr id="16" name="Rechthoek 15">
                <a:extLst>
                  <a:ext uri="{FF2B5EF4-FFF2-40B4-BE49-F238E27FC236}">
                    <a16:creationId xmlns:a16="http://schemas.microsoft.com/office/drawing/2014/main" id="{97622912-63C6-B37C-BB64-D2B563CEE9A8}"/>
                  </a:ext>
                </a:extLst>
              </p:cNvPr>
              <p:cNvSpPr/>
              <p:nvPr userDrawn="1"/>
            </p:nvSpPr>
            <p:spPr>
              <a:xfrm>
                <a:off x="-3786165" y="1"/>
                <a:ext cx="3593091" cy="3570215"/>
              </a:xfrm>
              <a:prstGeom prst="rect">
                <a:avLst/>
              </a:prstGeom>
              <a:solidFill>
                <a:srgbClr val="FFFFFF"/>
              </a:solidFill>
              <a:ln w="6350">
                <a:solidFill>
                  <a:srgbClr val="ECECEC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1400" b="1" cap="all" baseline="0" noProof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Grafiek invoegen/opmaken</a:t>
                </a:r>
              </a:p>
            </p:txBody>
          </p:sp>
          <p:sp>
            <p:nvSpPr>
              <p:cNvPr id="17" name="Ovaal 16">
                <a:extLst>
                  <a:ext uri="{FF2B5EF4-FFF2-40B4-BE49-F238E27FC236}">
                    <a16:creationId xmlns:a16="http://schemas.microsoft.com/office/drawing/2014/main" id="{E8B1E2E7-F93B-C0AC-7C72-5BCACCF7DC8A}"/>
                  </a:ext>
                </a:extLst>
              </p:cNvPr>
              <p:cNvSpPr/>
              <p:nvPr userDrawn="1"/>
            </p:nvSpPr>
            <p:spPr>
              <a:xfrm>
                <a:off x="-3603587" y="465324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1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19" name="Rechthoek 18">
                <a:extLst>
                  <a:ext uri="{FF2B5EF4-FFF2-40B4-BE49-F238E27FC236}">
                    <a16:creationId xmlns:a16="http://schemas.microsoft.com/office/drawing/2014/main" id="{7065DAE9-BF14-8089-49AC-CD16D0443B93}"/>
                  </a:ext>
                </a:extLst>
              </p:cNvPr>
              <p:cNvSpPr/>
              <p:nvPr userDrawn="1"/>
            </p:nvSpPr>
            <p:spPr>
              <a:xfrm>
                <a:off x="-3319415" y="465324"/>
                <a:ext cx="2944682" cy="65802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Wanneer nodig, verwijder de bestaande grafiek d.m.v. de </a:t>
                </a: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‘Backspace toets’</a:t>
                </a: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 Klik op het pictogram om een nieuwe grafiek in te voegen</a:t>
                </a:r>
                <a:b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kumimoji="0" lang="nl-NL" sz="1200" b="0" i="1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(zie onderstaand voorbeeld)</a:t>
                </a: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  <p:sp>
            <p:nvSpPr>
              <p:cNvPr id="20" name="Ovaal 19">
                <a:extLst>
                  <a:ext uri="{FF2B5EF4-FFF2-40B4-BE49-F238E27FC236}">
                    <a16:creationId xmlns:a16="http://schemas.microsoft.com/office/drawing/2014/main" id="{E89C913E-FFE3-C770-8F53-5565F62AB418}"/>
                  </a:ext>
                </a:extLst>
              </p:cNvPr>
              <p:cNvSpPr/>
              <p:nvPr userDrawn="1"/>
            </p:nvSpPr>
            <p:spPr>
              <a:xfrm>
                <a:off x="-3603587" y="1729709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1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</a:p>
            </p:txBody>
          </p:sp>
          <p:sp>
            <p:nvSpPr>
              <p:cNvPr id="21" name="Rechthoek 20">
                <a:extLst>
                  <a:ext uri="{FF2B5EF4-FFF2-40B4-BE49-F238E27FC236}">
                    <a16:creationId xmlns:a16="http://schemas.microsoft.com/office/drawing/2014/main" id="{7838A032-8B5A-710C-5748-CF013899C3C5}"/>
                  </a:ext>
                </a:extLst>
              </p:cNvPr>
              <p:cNvSpPr/>
              <p:nvPr userDrawn="1"/>
            </p:nvSpPr>
            <p:spPr>
              <a:xfrm>
                <a:off x="-3319415" y="1729710"/>
                <a:ext cx="2944682" cy="326338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Selecteer de gewenste grafiek</a:t>
                </a:r>
                <a:b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en klik op </a:t>
                </a: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‘Invoegen’</a:t>
                </a: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  <p:grpSp>
            <p:nvGrpSpPr>
              <p:cNvPr id="22" name="Groep 21">
                <a:extLst>
                  <a:ext uri="{FF2B5EF4-FFF2-40B4-BE49-F238E27FC236}">
                    <a16:creationId xmlns:a16="http://schemas.microsoft.com/office/drawing/2014/main" id="{74DE2995-AA12-CD8E-3488-F37C81D1EBB4}"/>
                  </a:ext>
                </a:extLst>
              </p:cNvPr>
              <p:cNvGrpSpPr/>
              <p:nvPr userDrawn="1"/>
            </p:nvGrpSpPr>
            <p:grpSpPr>
              <a:xfrm>
                <a:off x="-3311319" y="2164285"/>
                <a:ext cx="825500" cy="209550"/>
                <a:chOff x="13504624" y="2482850"/>
                <a:chExt cx="825500" cy="209550"/>
              </a:xfrm>
            </p:grpSpPr>
            <p:sp>
              <p:nvSpPr>
                <p:cNvPr id="32" name="Rechthoek 31">
                  <a:extLst>
                    <a:ext uri="{FF2B5EF4-FFF2-40B4-BE49-F238E27FC236}">
                      <a16:creationId xmlns:a16="http://schemas.microsoft.com/office/drawing/2014/main" id="{CE7D6EEE-7631-1139-87F9-697EEE7851BF}"/>
                    </a:ext>
                  </a:extLst>
                </p:cNvPr>
                <p:cNvSpPr/>
                <p:nvPr userDrawn="1"/>
              </p:nvSpPr>
              <p:spPr>
                <a:xfrm>
                  <a:off x="13504624" y="2482850"/>
                  <a:ext cx="825500" cy="209550"/>
                </a:xfrm>
                <a:prstGeom prst="rect">
                  <a:avLst/>
                </a:prstGeom>
                <a:solidFill>
                  <a:srgbClr val="E5F1FB"/>
                </a:solidFill>
                <a:ln w="12700">
                  <a:solidFill>
                    <a:srgbClr val="0B7ED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900" b="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Invoegen</a:t>
                  </a:r>
                </a:p>
              </p:txBody>
            </p:sp>
            <p:cxnSp>
              <p:nvCxnSpPr>
                <p:cNvPr id="33" name="Rechte verbindingslijn 32">
                  <a:extLst>
                    <a:ext uri="{FF2B5EF4-FFF2-40B4-BE49-F238E27FC236}">
                      <a16:creationId xmlns:a16="http://schemas.microsoft.com/office/drawing/2014/main" id="{1F0711E7-3B65-82C8-073D-FE511CA5BD31}"/>
                    </a:ext>
                  </a:extLst>
                </p:cNvPr>
                <p:cNvCxnSpPr/>
                <p:nvPr userDrawn="1"/>
              </p:nvCxnSpPr>
              <p:spPr>
                <a:xfrm>
                  <a:off x="14155269" y="2515250"/>
                  <a:ext cx="0" cy="142717"/>
                </a:xfrm>
                <a:prstGeom prst="line">
                  <a:avLst/>
                </a:prstGeom>
                <a:noFill/>
                <a:ln w="3175" cap="flat" cmpd="sng" algn="ctr">
                  <a:solidFill>
                    <a:srgbClr val="44546A"/>
                  </a:solidFill>
                  <a:prstDash val="solid"/>
                </a:ln>
                <a:effectLst/>
              </p:spPr>
            </p:cxnSp>
            <p:sp>
              <p:nvSpPr>
                <p:cNvPr id="34" name="Gelijkbenige driehoek 33">
                  <a:extLst>
                    <a:ext uri="{FF2B5EF4-FFF2-40B4-BE49-F238E27FC236}">
                      <a16:creationId xmlns:a16="http://schemas.microsoft.com/office/drawing/2014/main" id="{82C71AB3-6F3D-7EDC-3A8F-C265672CFCBF}"/>
                    </a:ext>
                  </a:extLst>
                </p:cNvPr>
                <p:cNvSpPr/>
                <p:nvPr userDrawn="1"/>
              </p:nvSpPr>
              <p:spPr>
                <a:xfrm rot="10800000">
                  <a:off x="14196089" y="2566904"/>
                  <a:ext cx="86866" cy="51147"/>
                </a:xfrm>
                <a:prstGeom prst="triangl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23" name="Groep 22">
                <a:extLst>
                  <a:ext uri="{FF2B5EF4-FFF2-40B4-BE49-F238E27FC236}">
                    <a16:creationId xmlns:a16="http://schemas.microsoft.com/office/drawing/2014/main" id="{250D8EC7-CD8D-730C-E735-D01309CD8CEE}"/>
                  </a:ext>
                </a:extLst>
              </p:cNvPr>
              <p:cNvGrpSpPr/>
              <p:nvPr userDrawn="1"/>
            </p:nvGrpSpPr>
            <p:grpSpPr>
              <a:xfrm>
                <a:off x="-3316599" y="1232480"/>
                <a:ext cx="289372" cy="314992"/>
                <a:chOff x="7322769" y="-310267"/>
                <a:chExt cx="289372" cy="314992"/>
              </a:xfrm>
            </p:grpSpPr>
            <p:sp>
              <p:nvSpPr>
                <p:cNvPr id="29" name="Rechthoek 28">
                  <a:extLst>
                    <a:ext uri="{FF2B5EF4-FFF2-40B4-BE49-F238E27FC236}">
                      <a16:creationId xmlns:a16="http://schemas.microsoft.com/office/drawing/2014/main" id="{BA082E34-94FB-6C84-BA16-272C4A333E04}"/>
                    </a:ext>
                  </a:extLst>
                </p:cNvPr>
                <p:cNvSpPr/>
                <p:nvPr userDrawn="1"/>
              </p:nvSpPr>
              <p:spPr>
                <a:xfrm>
                  <a:off x="7322769" y="-211712"/>
                  <a:ext cx="79156" cy="216437"/>
                </a:xfrm>
                <a:prstGeom prst="rect">
                  <a:avLst/>
                </a:prstGeom>
                <a:solidFill>
                  <a:srgbClr val="4D82B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0" name="Rechthoek 29">
                  <a:extLst>
                    <a:ext uri="{FF2B5EF4-FFF2-40B4-BE49-F238E27FC236}">
                      <a16:creationId xmlns:a16="http://schemas.microsoft.com/office/drawing/2014/main" id="{68AF9D73-C16E-32FE-F602-8844AA6DD96C}"/>
                    </a:ext>
                  </a:extLst>
                </p:cNvPr>
                <p:cNvSpPr/>
                <p:nvPr userDrawn="1"/>
              </p:nvSpPr>
              <p:spPr>
                <a:xfrm>
                  <a:off x="7427035" y="-310267"/>
                  <a:ext cx="79156" cy="314992"/>
                </a:xfrm>
                <a:prstGeom prst="rect">
                  <a:avLst/>
                </a:prstGeom>
                <a:solidFill>
                  <a:srgbClr val="FFCC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1" name="Rechthoek 30">
                  <a:extLst>
                    <a:ext uri="{FF2B5EF4-FFF2-40B4-BE49-F238E27FC236}">
                      <a16:creationId xmlns:a16="http://schemas.microsoft.com/office/drawing/2014/main" id="{FEDD7C3C-5731-5318-AA42-AD166B0C602F}"/>
                    </a:ext>
                  </a:extLst>
                </p:cNvPr>
                <p:cNvSpPr/>
                <p:nvPr userDrawn="1"/>
              </p:nvSpPr>
              <p:spPr>
                <a:xfrm>
                  <a:off x="7532985" y="-240134"/>
                  <a:ext cx="79156" cy="244859"/>
                </a:xfrm>
                <a:prstGeom prst="rect">
                  <a:avLst/>
                </a:prstGeom>
                <a:solidFill>
                  <a:srgbClr val="80808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24" name="Ovaal 23">
                <a:extLst>
                  <a:ext uri="{FF2B5EF4-FFF2-40B4-BE49-F238E27FC236}">
                    <a16:creationId xmlns:a16="http://schemas.microsoft.com/office/drawing/2014/main" id="{1CB7C627-BDC7-AF35-D620-5C3FE3831026}"/>
                  </a:ext>
                </a:extLst>
              </p:cNvPr>
              <p:cNvSpPr/>
              <p:nvPr userDrawn="1"/>
            </p:nvSpPr>
            <p:spPr>
              <a:xfrm>
                <a:off x="-3603587" y="2555608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1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3</a:t>
                </a:r>
              </a:p>
            </p:txBody>
          </p:sp>
          <p:sp>
            <p:nvSpPr>
              <p:cNvPr id="25" name="Rechthoek 24">
                <a:extLst>
                  <a:ext uri="{FF2B5EF4-FFF2-40B4-BE49-F238E27FC236}">
                    <a16:creationId xmlns:a16="http://schemas.microsoft.com/office/drawing/2014/main" id="{92642338-96EC-5B5D-6F7B-AA7213981651}"/>
                  </a:ext>
                </a:extLst>
              </p:cNvPr>
              <p:cNvSpPr/>
              <p:nvPr userDrawn="1"/>
            </p:nvSpPr>
            <p:spPr>
              <a:xfrm>
                <a:off x="-3319415" y="2555610"/>
                <a:ext cx="2944682" cy="47686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Verander de opmaak van de grafiek door onderdelen van de grafiek aan te klikken en naar de tab </a:t>
                </a: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‘Opmaak’ </a:t>
                </a: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 gaan. </a:t>
                </a:r>
              </a:p>
            </p:txBody>
          </p:sp>
          <p:grpSp>
            <p:nvGrpSpPr>
              <p:cNvPr id="26" name="Groep 25">
                <a:extLst>
                  <a:ext uri="{FF2B5EF4-FFF2-40B4-BE49-F238E27FC236}">
                    <a16:creationId xmlns:a16="http://schemas.microsoft.com/office/drawing/2014/main" id="{2111A34E-7DA7-BCED-E116-C6BD487B3531}"/>
                  </a:ext>
                </a:extLst>
              </p:cNvPr>
              <p:cNvGrpSpPr/>
              <p:nvPr userDrawn="1"/>
            </p:nvGrpSpPr>
            <p:grpSpPr>
              <a:xfrm>
                <a:off x="-3312582" y="3144513"/>
                <a:ext cx="576000" cy="246597"/>
                <a:chOff x="-3312582" y="1060763"/>
                <a:chExt cx="576000" cy="246597"/>
              </a:xfrm>
            </p:grpSpPr>
            <p:sp>
              <p:nvSpPr>
                <p:cNvPr id="27" name="Rechthoek 26">
                  <a:extLst>
                    <a:ext uri="{FF2B5EF4-FFF2-40B4-BE49-F238E27FC236}">
                      <a16:creationId xmlns:a16="http://schemas.microsoft.com/office/drawing/2014/main" id="{02515FA6-6B74-457E-C3EF-814EAD1EEEF4}"/>
                    </a:ext>
                  </a:extLst>
                </p:cNvPr>
                <p:cNvSpPr/>
                <p:nvPr userDrawn="1"/>
              </p:nvSpPr>
              <p:spPr>
                <a:xfrm>
                  <a:off x="-3312582" y="1060763"/>
                  <a:ext cx="576000" cy="215451"/>
                </a:xfrm>
                <a:prstGeom prst="rect">
                  <a:avLst/>
                </a:prstGeom>
                <a:solidFill>
                  <a:srgbClr val="F8F8F8"/>
                </a:solidFill>
                <a:ln w="6350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18000" rIns="0" bIns="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nl-NL" sz="1050" b="1" noProof="0">
                      <a:solidFill>
                        <a:srgbClr val="B74629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Opmaak</a:t>
                  </a:r>
                </a:p>
              </p:txBody>
            </p:sp>
            <p:sp>
              <p:nvSpPr>
                <p:cNvPr id="28" name="Rechthoek 27">
                  <a:extLst>
                    <a:ext uri="{FF2B5EF4-FFF2-40B4-BE49-F238E27FC236}">
                      <a16:creationId xmlns:a16="http://schemas.microsoft.com/office/drawing/2014/main" id="{06500D86-DA02-E6AF-DCFE-1FDB328521FE}"/>
                    </a:ext>
                  </a:extLst>
                </p:cNvPr>
                <p:cNvSpPr/>
                <p:nvPr userDrawn="1"/>
              </p:nvSpPr>
              <p:spPr>
                <a:xfrm>
                  <a:off x="-3312582" y="1280189"/>
                  <a:ext cx="576000" cy="27171"/>
                </a:xfrm>
                <a:prstGeom prst="rect">
                  <a:avLst/>
                </a:prstGeom>
                <a:solidFill>
                  <a:srgbClr val="B7462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</p:grp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9060ECF8-3099-3EBA-4A11-837C698E1BD5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51095C02-16EB-4F21-8687-C66CC755A498}" type="datetime4">
              <a:rPr lang="nl-NL" noProof="0" smtClean="0"/>
              <a:t>27 mei 2025</a:t>
            </a:fld>
            <a:endParaRPr lang="nl-NL" noProof="0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7EBBD59-FEFC-A8D0-995B-4BB050F901B0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nl-NL"/>
              <a:t>ilionx | voettekst</a:t>
            </a:r>
          </a:p>
        </p:txBody>
      </p:sp>
      <p:sp>
        <p:nvSpPr>
          <p:cNvPr id="10" name="Tijdelijke aanduiding voor dianummer 9">
            <a:extLst>
              <a:ext uri="{FF2B5EF4-FFF2-40B4-BE49-F238E27FC236}">
                <a16:creationId xmlns:a16="http://schemas.microsoft.com/office/drawing/2014/main" id="{2B9D98F1-472D-C3E3-700C-F1AD2B47DEAE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D7B5DC5B-6873-43DB-ADC7-B15ACCE0DFDB}" type="slidenum">
              <a:rPr lang="nl-NL" smtClean="0"/>
              <a:pPr/>
              <a:t>‹nr.›</a:t>
            </a:fld>
            <a:endParaRPr lang="nl-NL"/>
          </a:p>
        </p:txBody>
      </p:sp>
      <p:grpSp>
        <p:nvGrpSpPr>
          <p:cNvPr id="4" name="INSTRUCTIE">
            <a:extLst>
              <a:ext uri="{FF2B5EF4-FFF2-40B4-BE49-F238E27FC236}">
                <a16:creationId xmlns:a16="http://schemas.microsoft.com/office/drawing/2014/main" id="{CF9CC5AB-35E1-5551-0E9F-EEF146FCCFA7}"/>
              </a:ext>
            </a:extLst>
          </p:cNvPr>
          <p:cNvGrpSpPr/>
          <p:nvPr userDrawn="1"/>
        </p:nvGrpSpPr>
        <p:grpSpPr>
          <a:xfrm>
            <a:off x="-3786165" y="0"/>
            <a:ext cx="3593091" cy="4641338"/>
            <a:chOff x="-3786165" y="0"/>
            <a:chExt cx="3593091" cy="4641338"/>
          </a:xfrm>
        </p:grpSpPr>
        <p:sp>
          <p:nvSpPr>
            <p:cNvPr id="5" name="Rechthoek 4">
              <a:extLst>
                <a:ext uri="{FF2B5EF4-FFF2-40B4-BE49-F238E27FC236}">
                  <a16:creationId xmlns:a16="http://schemas.microsoft.com/office/drawing/2014/main" id="{AE7B120F-BB22-092F-5792-E573EE8552CD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64133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1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Tekstniveaus kiezen</a:t>
              </a:r>
            </a:p>
          </p:txBody>
        </p:sp>
        <p:sp>
          <p:nvSpPr>
            <p:cNvPr id="6" name="Ovaal 5">
              <a:extLst>
                <a:ext uri="{FF2B5EF4-FFF2-40B4-BE49-F238E27FC236}">
                  <a16:creationId xmlns:a16="http://schemas.microsoft.com/office/drawing/2014/main" id="{9F832F63-DE1A-860B-FC6D-45288F6252E8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CA2CC481-7446-CF07-4018-FDA1DBBF6FC1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E8003D"/>
                </a:buClr>
                <a:buSzPct val="130000"/>
                <a:buFont typeface="Tenorite" panose="00000500000000000000" pitchFamily="2" charset="0"/>
                <a:buChar char="›"/>
                <a:tabLst/>
                <a:defRPr/>
              </a:pPr>
              <a:r>
                <a:rPr kumimoji="0" lang="nl-NL" sz="1400" b="0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enorite"/>
                  <a:ea typeface="+mn-ea"/>
                  <a:cs typeface="+mn-cs"/>
                </a:rPr>
                <a:t>Bullet</a:t>
              </a:r>
            </a:p>
          </p:txBody>
        </p:sp>
        <p:sp>
          <p:nvSpPr>
            <p:cNvPr id="12" name="Ovaal 11">
              <a:extLst>
                <a:ext uri="{FF2B5EF4-FFF2-40B4-BE49-F238E27FC236}">
                  <a16:creationId xmlns:a16="http://schemas.microsoft.com/office/drawing/2014/main" id="{F3EFEB86-DDD3-897C-264A-A5E3AA1DC5F4}"/>
                </a:ext>
              </a:extLst>
            </p:cNvPr>
            <p:cNvSpPr/>
            <p:nvPr userDrawn="1"/>
          </p:nvSpPr>
          <p:spPr>
            <a:xfrm>
              <a:off x="-3604183" y="212876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71" name="Rechthoek 70">
              <a:extLst>
                <a:ext uri="{FF2B5EF4-FFF2-40B4-BE49-F238E27FC236}">
                  <a16:creationId xmlns:a16="http://schemas.microsoft.com/office/drawing/2014/main" id="{614F6116-036F-161B-52E1-1AC566C506B7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Gebruik onder de tab </a:t>
              </a:r>
              <a:r>
                <a:rPr kumimoji="0" lang="nl-NL" sz="1200" b="1" i="0" u="none" strike="noStrike" kern="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</a:t>
              </a:r>
              <a:r>
                <a:rPr kumimoji="0" lang="nl-NL" sz="1200" b="1" i="0" u="none" strike="noStrike" kern="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lijstniveau-knoppen</a:t>
              </a: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een tekst niveau te kiezen. </a:t>
              </a:r>
              <a:b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uit:</a:t>
              </a:r>
            </a:p>
          </p:txBody>
        </p:sp>
        <p:sp>
          <p:nvSpPr>
            <p:cNvPr id="72" name="Rechthoek 71">
              <a:extLst>
                <a:ext uri="{FF2B5EF4-FFF2-40B4-BE49-F238E27FC236}">
                  <a16:creationId xmlns:a16="http://schemas.microsoft.com/office/drawing/2014/main" id="{8AC7B082-9067-9DBD-D396-4F95F9B046FC}"/>
                </a:ext>
              </a:extLst>
            </p:cNvPr>
            <p:cNvSpPr/>
            <p:nvPr userDrawn="1"/>
          </p:nvSpPr>
          <p:spPr>
            <a:xfrm>
              <a:off x="-3319415" y="2128873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61950" marR="0" lvl="0" indent="-1841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Sub-bullet #1</a:t>
              </a:r>
            </a:p>
          </p:txBody>
        </p:sp>
        <p:sp>
          <p:nvSpPr>
            <p:cNvPr id="73" name="Ovaal 72">
              <a:extLst>
                <a:ext uri="{FF2B5EF4-FFF2-40B4-BE49-F238E27FC236}">
                  <a16:creationId xmlns:a16="http://schemas.microsoft.com/office/drawing/2014/main" id="{AC3AA941-3FA4-CE6C-1937-23A4C4D9543F}"/>
                </a:ext>
              </a:extLst>
            </p:cNvPr>
            <p:cNvSpPr/>
            <p:nvPr userDrawn="1"/>
          </p:nvSpPr>
          <p:spPr>
            <a:xfrm>
              <a:off x="-3604183" y="2420052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74" name="Rechthoek 73">
              <a:extLst>
                <a:ext uri="{FF2B5EF4-FFF2-40B4-BE49-F238E27FC236}">
                  <a16:creationId xmlns:a16="http://schemas.microsoft.com/office/drawing/2014/main" id="{D1FF68AF-E13D-A0BD-5B5C-AFC5D6525425}"/>
                </a:ext>
              </a:extLst>
            </p:cNvPr>
            <p:cNvSpPr/>
            <p:nvPr userDrawn="1"/>
          </p:nvSpPr>
          <p:spPr>
            <a:xfrm>
              <a:off x="-3319415" y="2420262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39750" marR="0" lvl="0" indent="-1778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Char char="-"/>
                <a:tabLst/>
                <a:defRPr/>
              </a:pP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Sub-bullet #2</a:t>
              </a:r>
            </a:p>
          </p:txBody>
        </p:sp>
        <p:sp>
          <p:nvSpPr>
            <p:cNvPr id="75" name="Ovaal 74">
              <a:extLst>
                <a:ext uri="{FF2B5EF4-FFF2-40B4-BE49-F238E27FC236}">
                  <a16:creationId xmlns:a16="http://schemas.microsoft.com/office/drawing/2014/main" id="{FC4D45B9-DFD1-3A72-5EE9-80B77278C58D}"/>
                </a:ext>
              </a:extLst>
            </p:cNvPr>
            <p:cNvSpPr/>
            <p:nvPr userDrawn="1"/>
          </p:nvSpPr>
          <p:spPr>
            <a:xfrm>
              <a:off x="-3604183" y="2711336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76" name="Rechthoek 75">
              <a:extLst>
                <a:ext uri="{FF2B5EF4-FFF2-40B4-BE49-F238E27FC236}">
                  <a16:creationId xmlns:a16="http://schemas.microsoft.com/office/drawing/2014/main" id="{405E7387-6FDC-86C2-BC6B-87A0E57A6197}"/>
                </a:ext>
              </a:extLst>
            </p:cNvPr>
            <p:cNvSpPr/>
            <p:nvPr userDrawn="1"/>
          </p:nvSpPr>
          <p:spPr>
            <a:xfrm>
              <a:off x="-3319415" y="2711651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Leestekst</a:t>
              </a:r>
            </a:p>
          </p:txBody>
        </p:sp>
        <p:sp>
          <p:nvSpPr>
            <p:cNvPr id="77" name="Ovaal 76">
              <a:extLst>
                <a:ext uri="{FF2B5EF4-FFF2-40B4-BE49-F238E27FC236}">
                  <a16:creationId xmlns:a16="http://schemas.microsoft.com/office/drawing/2014/main" id="{7803F5ED-734E-E7A2-6DF4-E796147A4874}"/>
                </a:ext>
              </a:extLst>
            </p:cNvPr>
            <p:cNvSpPr/>
            <p:nvPr userDrawn="1"/>
          </p:nvSpPr>
          <p:spPr>
            <a:xfrm>
              <a:off x="-3604183" y="3002620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78" name="Rechthoek 77">
              <a:extLst>
                <a:ext uri="{FF2B5EF4-FFF2-40B4-BE49-F238E27FC236}">
                  <a16:creationId xmlns:a16="http://schemas.microsoft.com/office/drawing/2014/main" id="{F49FA034-2BA7-058B-DB1A-96A8D2E339F5}"/>
                </a:ext>
              </a:extLst>
            </p:cNvPr>
            <p:cNvSpPr/>
            <p:nvPr userDrawn="1"/>
          </p:nvSpPr>
          <p:spPr>
            <a:xfrm>
              <a:off x="-3319415" y="3003040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400" b="1" i="0" u="none" strike="noStrike" kern="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Kop #1</a:t>
              </a:r>
            </a:p>
          </p:txBody>
        </p:sp>
        <p:sp>
          <p:nvSpPr>
            <p:cNvPr id="79" name="Ovaal 78">
              <a:extLst>
                <a:ext uri="{FF2B5EF4-FFF2-40B4-BE49-F238E27FC236}">
                  <a16:creationId xmlns:a16="http://schemas.microsoft.com/office/drawing/2014/main" id="{3204F446-5F2F-430A-BB9A-CC9F4601BF45}"/>
                </a:ext>
              </a:extLst>
            </p:cNvPr>
            <p:cNvSpPr/>
            <p:nvPr userDrawn="1"/>
          </p:nvSpPr>
          <p:spPr>
            <a:xfrm>
              <a:off x="-3604183" y="329390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80" name="Rechthoek 79">
              <a:extLst>
                <a:ext uri="{FF2B5EF4-FFF2-40B4-BE49-F238E27FC236}">
                  <a16:creationId xmlns:a16="http://schemas.microsoft.com/office/drawing/2014/main" id="{94592374-7166-6986-6B28-76850E1721CE}"/>
                </a:ext>
              </a:extLst>
            </p:cNvPr>
            <p:cNvSpPr/>
            <p:nvPr userDrawn="1"/>
          </p:nvSpPr>
          <p:spPr>
            <a:xfrm>
              <a:off x="-3319415" y="3585818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+mj-lt"/>
                <a:buAutoNum type="arabicPeriod"/>
                <a:tabLst/>
                <a:defRPr/>
              </a:pP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Numerieke bullet</a:t>
              </a:r>
            </a:p>
          </p:txBody>
        </p:sp>
        <p:sp>
          <p:nvSpPr>
            <p:cNvPr id="81" name="Ovaal 80">
              <a:extLst>
                <a:ext uri="{FF2B5EF4-FFF2-40B4-BE49-F238E27FC236}">
                  <a16:creationId xmlns:a16="http://schemas.microsoft.com/office/drawing/2014/main" id="{5A6C5B94-53A8-8FB0-7D3E-D133FA9D8D79}"/>
                </a:ext>
              </a:extLst>
            </p:cNvPr>
            <p:cNvSpPr/>
            <p:nvPr userDrawn="1"/>
          </p:nvSpPr>
          <p:spPr>
            <a:xfrm>
              <a:off x="-3604183" y="358518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</a:p>
          </p:txBody>
        </p:sp>
        <p:sp>
          <p:nvSpPr>
            <p:cNvPr id="82" name="Rechthoek 81">
              <a:extLst>
                <a:ext uri="{FF2B5EF4-FFF2-40B4-BE49-F238E27FC236}">
                  <a16:creationId xmlns:a16="http://schemas.microsoft.com/office/drawing/2014/main" id="{973896A6-E2F3-ECC0-4DA7-FC1DED0DD868}"/>
                </a:ext>
              </a:extLst>
            </p:cNvPr>
            <p:cNvSpPr/>
            <p:nvPr userDrawn="1"/>
          </p:nvSpPr>
          <p:spPr>
            <a:xfrm>
              <a:off x="-3325830" y="3877207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+mj-lt"/>
                <a:buAutoNum type="alphaLcPeriod"/>
                <a:tabLst/>
                <a:defRPr/>
              </a:pP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Alfabetische bullet</a:t>
              </a:r>
            </a:p>
          </p:txBody>
        </p:sp>
        <p:sp>
          <p:nvSpPr>
            <p:cNvPr id="83" name="Ovaal 82">
              <a:extLst>
                <a:ext uri="{FF2B5EF4-FFF2-40B4-BE49-F238E27FC236}">
                  <a16:creationId xmlns:a16="http://schemas.microsoft.com/office/drawing/2014/main" id="{BB7535D9-A284-F58A-3E5F-629DCADDACF6}"/>
                </a:ext>
              </a:extLst>
            </p:cNvPr>
            <p:cNvSpPr/>
            <p:nvPr userDrawn="1"/>
          </p:nvSpPr>
          <p:spPr>
            <a:xfrm>
              <a:off x="-3604183" y="3876472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</a:p>
          </p:txBody>
        </p:sp>
        <p:sp>
          <p:nvSpPr>
            <p:cNvPr id="84" name="Rechthoek 83">
              <a:extLst>
                <a:ext uri="{FF2B5EF4-FFF2-40B4-BE49-F238E27FC236}">
                  <a16:creationId xmlns:a16="http://schemas.microsoft.com/office/drawing/2014/main" id="{728BFEEB-1C3C-92AA-2B2E-5CD9F3D26087}"/>
                </a:ext>
              </a:extLst>
            </p:cNvPr>
            <p:cNvSpPr/>
            <p:nvPr userDrawn="1"/>
          </p:nvSpPr>
          <p:spPr>
            <a:xfrm>
              <a:off x="-3319415" y="416859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450850" marR="0" lvl="0" indent="-1841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Sub-bullet</a:t>
              </a:r>
            </a:p>
          </p:txBody>
        </p:sp>
        <p:sp>
          <p:nvSpPr>
            <p:cNvPr id="85" name="Ovaal 84">
              <a:extLst>
                <a:ext uri="{FF2B5EF4-FFF2-40B4-BE49-F238E27FC236}">
                  <a16:creationId xmlns:a16="http://schemas.microsoft.com/office/drawing/2014/main" id="{B0217F4B-6113-A31E-2515-7F4E821B2C7A}"/>
                </a:ext>
              </a:extLst>
            </p:cNvPr>
            <p:cNvSpPr/>
            <p:nvPr userDrawn="1"/>
          </p:nvSpPr>
          <p:spPr>
            <a:xfrm>
              <a:off x="-3604183" y="416859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</a:p>
          </p:txBody>
        </p:sp>
        <p:sp>
          <p:nvSpPr>
            <p:cNvPr id="86" name="Rechthoek 85">
              <a:extLst>
                <a:ext uri="{FF2B5EF4-FFF2-40B4-BE49-F238E27FC236}">
                  <a16:creationId xmlns:a16="http://schemas.microsoft.com/office/drawing/2014/main" id="{F2C866E4-886E-99A7-DC56-9621ED9106C6}"/>
                </a:ext>
              </a:extLst>
            </p:cNvPr>
            <p:cNvSpPr/>
            <p:nvPr userDrawn="1"/>
          </p:nvSpPr>
          <p:spPr>
            <a:xfrm>
              <a:off x="-3319415" y="32944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600" b="1" i="0" u="none" strike="noStrike" kern="0" cap="all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Kop #2</a:t>
              </a:r>
            </a:p>
          </p:txBody>
        </p:sp>
        <p:grpSp>
          <p:nvGrpSpPr>
            <p:cNvPr id="87" name="VOORBEELD">
              <a:extLst>
                <a:ext uri="{FF2B5EF4-FFF2-40B4-BE49-F238E27FC236}">
                  <a16:creationId xmlns:a16="http://schemas.microsoft.com/office/drawing/2014/main" id="{135D55DB-378E-5416-0717-CBF90C3074F3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88" name="Rechthoek 87">
                <a:extLst>
                  <a:ext uri="{FF2B5EF4-FFF2-40B4-BE49-F238E27FC236}">
                    <a16:creationId xmlns:a16="http://schemas.microsoft.com/office/drawing/2014/main" id="{AE4AEDBF-5677-088E-32B9-8436A85279BB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900" b="1" noProof="1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Start</a:t>
                </a:r>
              </a:p>
            </p:txBody>
          </p:sp>
          <p:sp>
            <p:nvSpPr>
              <p:cNvPr id="89" name="Rechthoek 88">
                <a:extLst>
                  <a:ext uri="{FF2B5EF4-FFF2-40B4-BE49-F238E27FC236}">
                    <a16:creationId xmlns:a16="http://schemas.microsoft.com/office/drawing/2014/main" id="{3CA2CBCC-6199-70C3-B5F6-59A217594FD9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1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90" name="Groep 89">
                <a:extLst>
                  <a:ext uri="{FF2B5EF4-FFF2-40B4-BE49-F238E27FC236}">
                    <a16:creationId xmlns:a16="http://schemas.microsoft.com/office/drawing/2014/main" id="{FAEE491E-A108-A6C4-21A9-21DD1C51AF1F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121" name="Groep 120">
                  <a:extLst>
                    <a:ext uri="{FF2B5EF4-FFF2-40B4-BE49-F238E27FC236}">
                      <a16:creationId xmlns:a16="http://schemas.microsoft.com/office/drawing/2014/main" id="{13D46280-B91F-FA9A-BD75-07EE6DC51979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123" name="Rechte verbindingslijn 122">
                    <a:extLst>
                      <a:ext uri="{FF2B5EF4-FFF2-40B4-BE49-F238E27FC236}">
                        <a16:creationId xmlns:a16="http://schemas.microsoft.com/office/drawing/2014/main" id="{F689C1EA-2152-CAEF-DC29-8B0B77F29DF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24" name="Rechte verbindingslijn 123">
                    <a:extLst>
                      <a:ext uri="{FF2B5EF4-FFF2-40B4-BE49-F238E27FC236}">
                        <a16:creationId xmlns:a16="http://schemas.microsoft.com/office/drawing/2014/main" id="{9F09879E-A5A4-AE2C-65F3-79D40199A81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25" name="Rechte verbindingslijn 124">
                    <a:extLst>
                      <a:ext uri="{FF2B5EF4-FFF2-40B4-BE49-F238E27FC236}">
                        <a16:creationId xmlns:a16="http://schemas.microsoft.com/office/drawing/2014/main" id="{9FC7B13C-3534-3114-D297-EF5443DBBB6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26" name="Rechte verbindingslijn 125">
                    <a:extLst>
                      <a:ext uri="{FF2B5EF4-FFF2-40B4-BE49-F238E27FC236}">
                        <a16:creationId xmlns:a16="http://schemas.microsoft.com/office/drawing/2014/main" id="{2FC8B054-E0EF-56AF-A4F4-D6434AA0EB5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27" name="Rechte verbindingslijn 126">
                    <a:extLst>
                      <a:ext uri="{FF2B5EF4-FFF2-40B4-BE49-F238E27FC236}">
                        <a16:creationId xmlns:a16="http://schemas.microsoft.com/office/drawing/2014/main" id="{201B852B-5E21-D95E-B0C1-109612D6888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22" name="Pijl: rechts 121">
                  <a:extLst>
                    <a:ext uri="{FF2B5EF4-FFF2-40B4-BE49-F238E27FC236}">
                      <a16:creationId xmlns:a16="http://schemas.microsoft.com/office/drawing/2014/main" id="{F8D04D16-3CFE-E49F-5015-7ED495CE194A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1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91" name="Groep 90">
                <a:extLst>
                  <a:ext uri="{FF2B5EF4-FFF2-40B4-BE49-F238E27FC236}">
                    <a16:creationId xmlns:a16="http://schemas.microsoft.com/office/drawing/2014/main" id="{B841B2B9-343F-1126-F77B-8D9A31463BED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114" name="Groep 113">
                  <a:extLst>
                    <a:ext uri="{FF2B5EF4-FFF2-40B4-BE49-F238E27FC236}">
                      <a16:creationId xmlns:a16="http://schemas.microsoft.com/office/drawing/2014/main" id="{40D2FB94-2059-2F54-F6C4-D3C795D67D80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116" name="Rechte verbindingslijn 115">
                    <a:extLst>
                      <a:ext uri="{FF2B5EF4-FFF2-40B4-BE49-F238E27FC236}">
                        <a16:creationId xmlns:a16="http://schemas.microsoft.com/office/drawing/2014/main" id="{85318B20-C04E-0538-8C03-5C0B45E4932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17" name="Rechte verbindingslijn 116">
                    <a:extLst>
                      <a:ext uri="{FF2B5EF4-FFF2-40B4-BE49-F238E27FC236}">
                        <a16:creationId xmlns:a16="http://schemas.microsoft.com/office/drawing/2014/main" id="{F41FABF5-F6B3-F248-64D0-92B8A2EF8E5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18" name="Rechte verbindingslijn 117">
                    <a:extLst>
                      <a:ext uri="{FF2B5EF4-FFF2-40B4-BE49-F238E27FC236}">
                        <a16:creationId xmlns:a16="http://schemas.microsoft.com/office/drawing/2014/main" id="{CA2A4D43-0564-0E8B-D84B-910921FB1C5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19" name="Rechte verbindingslijn 118">
                    <a:extLst>
                      <a:ext uri="{FF2B5EF4-FFF2-40B4-BE49-F238E27FC236}">
                        <a16:creationId xmlns:a16="http://schemas.microsoft.com/office/drawing/2014/main" id="{FE521C50-D512-18F9-FD5B-10E644DA050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20" name="Rechte verbindingslijn 119">
                    <a:extLst>
                      <a:ext uri="{FF2B5EF4-FFF2-40B4-BE49-F238E27FC236}">
                        <a16:creationId xmlns:a16="http://schemas.microsoft.com/office/drawing/2014/main" id="{123949E5-4840-2258-5659-3E5F267CB6E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15" name="Pijl: rechts 114">
                  <a:extLst>
                    <a:ext uri="{FF2B5EF4-FFF2-40B4-BE49-F238E27FC236}">
                      <a16:creationId xmlns:a16="http://schemas.microsoft.com/office/drawing/2014/main" id="{10158FB5-4E8D-20B4-085C-1DEA735DFCB4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1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92" name="Rechte verbindingslijn 91">
                <a:extLst>
                  <a:ext uri="{FF2B5EF4-FFF2-40B4-BE49-F238E27FC236}">
                    <a16:creationId xmlns:a16="http://schemas.microsoft.com/office/drawing/2014/main" id="{A197FBD1-84C7-80AD-6A47-6C2F8AD1503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93" name="Rechte verbindingslijn 92">
                <a:extLst>
                  <a:ext uri="{FF2B5EF4-FFF2-40B4-BE49-F238E27FC236}">
                    <a16:creationId xmlns:a16="http://schemas.microsoft.com/office/drawing/2014/main" id="{FA336D31-6710-4873-60AB-90A80B21CAC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sp>
            <p:nvSpPr>
              <p:cNvPr id="94" name="Rechthoek 93">
                <a:extLst>
                  <a:ext uri="{FF2B5EF4-FFF2-40B4-BE49-F238E27FC236}">
                    <a16:creationId xmlns:a16="http://schemas.microsoft.com/office/drawing/2014/main" id="{8199194A-987F-865A-1FF5-5D1D5487CCCB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1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omhoog</a:t>
                </a:r>
              </a:p>
            </p:txBody>
          </p:sp>
          <p:sp>
            <p:nvSpPr>
              <p:cNvPr id="95" name="Rechthoek 94">
                <a:extLst>
                  <a:ext uri="{FF2B5EF4-FFF2-40B4-BE49-F238E27FC236}">
                    <a16:creationId xmlns:a16="http://schemas.microsoft.com/office/drawing/2014/main" id="{E2CEA4EB-7A78-34DD-A58B-793964A0D8E8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1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omlaag</a:t>
                </a:r>
              </a:p>
            </p:txBody>
          </p:sp>
          <p:grpSp>
            <p:nvGrpSpPr>
              <p:cNvPr id="96" name="Groep 95">
                <a:extLst>
                  <a:ext uri="{FF2B5EF4-FFF2-40B4-BE49-F238E27FC236}">
                    <a16:creationId xmlns:a16="http://schemas.microsoft.com/office/drawing/2014/main" id="{49F5E7BE-A43C-F006-08E8-90F5F7D392A3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106" name="Rechthoek 105">
                  <a:extLst>
                    <a:ext uri="{FF2B5EF4-FFF2-40B4-BE49-F238E27FC236}">
                      <a16:creationId xmlns:a16="http://schemas.microsoft.com/office/drawing/2014/main" id="{12EA16BC-6044-4209-D793-6B600E89018E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1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107" name="Groep 106">
                  <a:extLst>
                    <a:ext uri="{FF2B5EF4-FFF2-40B4-BE49-F238E27FC236}">
                      <a16:creationId xmlns:a16="http://schemas.microsoft.com/office/drawing/2014/main" id="{26823DD8-E7CB-6D44-CBB8-86D2833D5AF2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109" name="Rechte verbindingslijn 108">
                    <a:extLst>
                      <a:ext uri="{FF2B5EF4-FFF2-40B4-BE49-F238E27FC236}">
                        <a16:creationId xmlns:a16="http://schemas.microsoft.com/office/drawing/2014/main" id="{D2BBE576-E063-BC1A-2583-2BA2BF1EC38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10" name="Rechte verbindingslijn 109">
                    <a:extLst>
                      <a:ext uri="{FF2B5EF4-FFF2-40B4-BE49-F238E27FC236}">
                        <a16:creationId xmlns:a16="http://schemas.microsoft.com/office/drawing/2014/main" id="{8CA9F39E-B7BF-33BB-7CBB-A7D0CD7E65C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11" name="Rechte verbindingslijn 110">
                    <a:extLst>
                      <a:ext uri="{FF2B5EF4-FFF2-40B4-BE49-F238E27FC236}">
                        <a16:creationId xmlns:a16="http://schemas.microsoft.com/office/drawing/2014/main" id="{4F698484-EE18-9554-D124-7998AD037B9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12" name="Rechte verbindingslijn 111">
                    <a:extLst>
                      <a:ext uri="{FF2B5EF4-FFF2-40B4-BE49-F238E27FC236}">
                        <a16:creationId xmlns:a16="http://schemas.microsoft.com/office/drawing/2014/main" id="{9934430E-8333-486F-071C-67187FAFA0B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13" name="Rechte verbindingslijn 112">
                    <a:extLst>
                      <a:ext uri="{FF2B5EF4-FFF2-40B4-BE49-F238E27FC236}">
                        <a16:creationId xmlns:a16="http://schemas.microsoft.com/office/drawing/2014/main" id="{A22955E3-83F6-8FCD-2B41-C84ED311292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08" name="Pijl: rechts 107">
                  <a:extLst>
                    <a:ext uri="{FF2B5EF4-FFF2-40B4-BE49-F238E27FC236}">
                      <a16:creationId xmlns:a16="http://schemas.microsoft.com/office/drawing/2014/main" id="{9E95BFA9-66EF-83BE-A291-8A0859D4BA47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1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97" name="Groep 96">
                <a:extLst>
                  <a:ext uri="{FF2B5EF4-FFF2-40B4-BE49-F238E27FC236}">
                    <a16:creationId xmlns:a16="http://schemas.microsoft.com/office/drawing/2014/main" id="{6178C373-041B-0934-67FF-F93589360E77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98" name="Rechthoek 97">
                  <a:extLst>
                    <a:ext uri="{FF2B5EF4-FFF2-40B4-BE49-F238E27FC236}">
                      <a16:creationId xmlns:a16="http://schemas.microsoft.com/office/drawing/2014/main" id="{983848EE-B3C5-87CE-DF3F-B41CECEFEF78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1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99" name="Groep 98">
                  <a:extLst>
                    <a:ext uri="{FF2B5EF4-FFF2-40B4-BE49-F238E27FC236}">
                      <a16:creationId xmlns:a16="http://schemas.microsoft.com/office/drawing/2014/main" id="{3D1EDADB-AD4A-F4F7-DB61-D24FABD53DBB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101" name="Rechte verbindingslijn 100">
                    <a:extLst>
                      <a:ext uri="{FF2B5EF4-FFF2-40B4-BE49-F238E27FC236}">
                        <a16:creationId xmlns:a16="http://schemas.microsoft.com/office/drawing/2014/main" id="{6EB6FE77-C3CE-A211-27F1-8B7D8990F96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02" name="Rechte verbindingslijn 101">
                    <a:extLst>
                      <a:ext uri="{FF2B5EF4-FFF2-40B4-BE49-F238E27FC236}">
                        <a16:creationId xmlns:a16="http://schemas.microsoft.com/office/drawing/2014/main" id="{A264B1FA-81F9-E84B-47ED-C06B728CCA7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03" name="Rechte verbindingslijn 102">
                    <a:extLst>
                      <a:ext uri="{FF2B5EF4-FFF2-40B4-BE49-F238E27FC236}">
                        <a16:creationId xmlns:a16="http://schemas.microsoft.com/office/drawing/2014/main" id="{E0B1C742-630F-8AEC-9889-CA1210809FA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04" name="Rechte verbindingslijn 103">
                    <a:extLst>
                      <a:ext uri="{FF2B5EF4-FFF2-40B4-BE49-F238E27FC236}">
                        <a16:creationId xmlns:a16="http://schemas.microsoft.com/office/drawing/2014/main" id="{78538F89-BB93-4A71-E303-D0F8A0B546B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05" name="Rechte verbindingslijn 104">
                    <a:extLst>
                      <a:ext uri="{FF2B5EF4-FFF2-40B4-BE49-F238E27FC236}">
                        <a16:creationId xmlns:a16="http://schemas.microsoft.com/office/drawing/2014/main" id="{6800D17C-69CC-DBC3-5084-7640E5B7E13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00" name="Pijl: rechts 99">
                  <a:extLst>
                    <a:ext uri="{FF2B5EF4-FFF2-40B4-BE49-F238E27FC236}">
                      <a16:creationId xmlns:a16="http://schemas.microsoft.com/office/drawing/2014/main" id="{E451953B-0EB6-99AC-70D5-1BB4CEEA2DDE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1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497444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noProof="0"/>
              <a:t>plaats de titel van de dia hier</a:t>
            </a:r>
          </a:p>
        </p:txBody>
      </p:sp>
      <p:sp>
        <p:nvSpPr>
          <p:cNvPr id="18" name="Tijdelijke aanduiding voor grafiek 17">
            <a:extLst>
              <a:ext uri="{FF2B5EF4-FFF2-40B4-BE49-F238E27FC236}">
                <a16:creationId xmlns:a16="http://schemas.microsoft.com/office/drawing/2014/main" id="{FBAE20DA-BB0F-413F-A532-86A4D0079AB9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720000" y="1600200"/>
            <a:ext cx="10752000" cy="4205288"/>
          </a:xfrm>
          <a:solidFill>
            <a:schemeClr val="bg1">
              <a:lumMod val="95000"/>
            </a:schemeClr>
          </a:solidFill>
        </p:spPr>
        <p:txBody>
          <a:bodyPr tIns="0" bIns="1080000" anchor="ctr" anchorCtr="0"/>
          <a:lstStyle>
            <a:lvl1pPr marL="0" indent="0" algn="ctr"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onderstaand pictogram om een grafiek in te voegen</a:t>
            </a:r>
          </a:p>
        </p:txBody>
      </p:sp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2CB6E363-810F-4273-949C-A7D72C07CE4F}"/>
              </a:ext>
            </a:extLst>
          </p:cNvPr>
          <p:cNvSpPr/>
          <p:nvPr userDrawn="1"/>
        </p:nvSpPr>
        <p:spPr>
          <a:xfrm>
            <a:off x="0" y="-429492"/>
            <a:ext cx="1163780" cy="369332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2400" b="1" cap="all" baseline="0" noProof="0">
                <a:solidFill>
                  <a:schemeClr val="accent2"/>
                </a:solidFill>
                <a:latin typeface="+mj-lt"/>
              </a:rPr>
              <a:t>GRAFIEK</a:t>
            </a:r>
          </a:p>
        </p:txBody>
      </p:sp>
      <p:grpSp>
        <p:nvGrpSpPr>
          <p:cNvPr id="12" name="INSTRUCTIE">
            <a:extLst>
              <a:ext uri="{FF2B5EF4-FFF2-40B4-BE49-F238E27FC236}">
                <a16:creationId xmlns:a16="http://schemas.microsoft.com/office/drawing/2014/main" id="{5BCB01EE-BBCE-EE9D-DEFB-3E0471370197}"/>
              </a:ext>
            </a:extLst>
          </p:cNvPr>
          <p:cNvGrpSpPr/>
          <p:nvPr userDrawn="1"/>
        </p:nvGrpSpPr>
        <p:grpSpPr>
          <a:xfrm>
            <a:off x="-3786437" y="1"/>
            <a:ext cx="3693386" cy="6233352"/>
            <a:chOff x="-3786437" y="1"/>
            <a:chExt cx="3693386" cy="6233352"/>
          </a:xfrm>
        </p:grpSpPr>
        <p:grpSp>
          <p:nvGrpSpPr>
            <p:cNvPr id="13" name="Groep 12">
              <a:extLst>
                <a:ext uri="{FF2B5EF4-FFF2-40B4-BE49-F238E27FC236}">
                  <a16:creationId xmlns:a16="http://schemas.microsoft.com/office/drawing/2014/main" id="{9170E733-D8AC-A562-010C-17EFB0EB54E2}"/>
                </a:ext>
              </a:extLst>
            </p:cNvPr>
            <p:cNvGrpSpPr/>
            <p:nvPr userDrawn="1"/>
          </p:nvGrpSpPr>
          <p:grpSpPr>
            <a:xfrm>
              <a:off x="-3786437" y="3752148"/>
              <a:ext cx="3693386" cy="2481205"/>
              <a:chOff x="-3786437" y="3752148"/>
              <a:chExt cx="3693386" cy="2481205"/>
            </a:xfrm>
          </p:grpSpPr>
          <p:sp>
            <p:nvSpPr>
              <p:cNvPr id="34" name="Rechthoek 33">
                <a:extLst>
                  <a:ext uri="{FF2B5EF4-FFF2-40B4-BE49-F238E27FC236}">
                    <a16:creationId xmlns:a16="http://schemas.microsoft.com/office/drawing/2014/main" id="{00FA0313-16C3-C3FC-7E41-00C49FA49FD7}"/>
                  </a:ext>
                </a:extLst>
              </p:cNvPr>
              <p:cNvSpPr/>
              <p:nvPr userDrawn="1"/>
            </p:nvSpPr>
            <p:spPr>
              <a:xfrm>
                <a:off x="-3786165" y="3752148"/>
                <a:ext cx="3593091" cy="1752600"/>
              </a:xfrm>
              <a:prstGeom prst="rect">
                <a:avLst/>
              </a:prstGeom>
              <a:solidFill>
                <a:srgbClr val="FFFFFF"/>
              </a:solidFill>
              <a:ln w="6350">
                <a:solidFill>
                  <a:srgbClr val="ECECEC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1400" b="1" cap="all" baseline="0" noProof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Grafiek data bewerken</a:t>
                </a:r>
              </a:p>
            </p:txBody>
          </p:sp>
          <p:sp>
            <p:nvSpPr>
              <p:cNvPr id="35" name="Ovaal 34">
                <a:extLst>
                  <a:ext uri="{FF2B5EF4-FFF2-40B4-BE49-F238E27FC236}">
                    <a16:creationId xmlns:a16="http://schemas.microsoft.com/office/drawing/2014/main" id="{394529FF-19F7-7920-B186-C86D304949FE}"/>
                  </a:ext>
                </a:extLst>
              </p:cNvPr>
              <p:cNvSpPr/>
              <p:nvPr userDrawn="1"/>
            </p:nvSpPr>
            <p:spPr>
              <a:xfrm>
                <a:off x="-3603587" y="4216746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1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36" name="Rechthoek 35">
                <a:extLst>
                  <a:ext uri="{FF2B5EF4-FFF2-40B4-BE49-F238E27FC236}">
                    <a16:creationId xmlns:a16="http://schemas.microsoft.com/office/drawing/2014/main" id="{784FA0D1-F5ED-FF09-CA93-2EBAE80F018F}"/>
                  </a:ext>
                </a:extLst>
              </p:cNvPr>
              <p:cNvSpPr/>
              <p:nvPr userDrawn="1"/>
            </p:nvSpPr>
            <p:spPr>
              <a:xfrm>
                <a:off x="-3319415" y="4216747"/>
                <a:ext cx="2944682" cy="327689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Klik met de rechter muisknop op de grafiek</a:t>
                </a:r>
                <a:b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en kies </a:t>
                </a: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‘Gegevens bewerken’</a:t>
                </a: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  <p:grpSp>
            <p:nvGrpSpPr>
              <p:cNvPr id="37" name="Groep 36">
                <a:extLst>
                  <a:ext uri="{FF2B5EF4-FFF2-40B4-BE49-F238E27FC236}">
                    <a16:creationId xmlns:a16="http://schemas.microsoft.com/office/drawing/2014/main" id="{EDE8E3B3-E43C-77AB-0DDD-2CDBBFF1A376}"/>
                  </a:ext>
                </a:extLst>
              </p:cNvPr>
              <p:cNvGrpSpPr/>
              <p:nvPr userDrawn="1"/>
            </p:nvGrpSpPr>
            <p:grpSpPr>
              <a:xfrm>
                <a:off x="-3314821" y="4656539"/>
                <a:ext cx="1495189" cy="563933"/>
                <a:chOff x="-3314821" y="3310415"/>
                <a:chExt cx="1495189" cy="563933"/>
              </a:xfrm>
            </p:grpSpPr>
            <p:sp>
              <p:nvSpPr>
                <p:cNvPr id="42" name="Rechthoek 41">
                  <a:extLst>
                    <a:ext uri="{FF2B5EF4-FFF2-40B4-BE49-F238E27FC236}">
                      <a16:creationId xmlns:a16="http://schemas.microsoft.com/office/drawing/2014/main" id="{74644676-BFB4-BF63-A144-F5155C59799E}"/>
                    </a:ext>
                  </a:extLst>
                </p:cNvPr>
                <p:cNvSpPr/>
                <p:nvPr userDrawn="1"/>
              </p:nvSpPr>
              <p:spPr>
                <a:xfrm>
                  <a:off x="-3314821" y="3310415"/>
                  <a:ext cx="1403797" cy="504851"/>
                </a:xfrm>
                <a:prstGeom prst="rect">
                  <a:avLst/>
                </a:prstGeom>
                <a:solidFill>
                  <a:srgbClr val="FFFFFF"/>
                </a:solidFill>
                <a:ln w="12700">
                  <a:solidFill>
                    <a:srgbClr val="D1D1D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3" name="Rechthoek 42">
                  <a:extLst>
                    <a:ext uri="{FF2B5EF4-FFF2-40B4-BE49-F238E27FC236}">
                      <a16:creationId xmlns:a16="http://schemas.microsoft.com/office/drawing/2014/main" id="{6823D0DD-406F-95BF-14A8-327DBB1C2A1A}"/>
                    </a:ext>
                  </a:extLst>
                </p:cNvPr>
                <p:cNvSpPr/>
                <p:nvPr userDrawn="1"/>
              </p:nvSpPr>
              <p:spPr>
                <a:xfrm>
                  <a:off x="-3304719" y="3564140"/>
                  <a:ext cx="1387813" cy="246608"/>
                </a:xfrm>
                <a:prstGeom prst="rect">
                  <a:avLst/>
                </a:prstGeom>
                <a:solidFill>
                  <a:srgbClr val="FCE4D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4" name="Tekstvak 43">
                  <a:extLst>
                    <a:ext uri="{FF2B5EF4-FFF2-40B4-BE49-F238E27FC236}">
                      <a16:creationId xmlns:a16="http://schemas.microsoft.com/office/drawing/2014/main" id="{E26FC073-0FF1-1E6A-DC1C-E79596402A84}"/>
                    </a:ext>
                  </a:extLst>
                </p:cNvPr>
                <p:cNvSpPr txBox="1"/>
                <p:nvPr userDrawn="1"/>
              </p:nvSpPr>
              <p:spPr>
                <a:xfrm>
                  <a:off x="-3122115" y="3369117"/>
                  <a:ext cx="1258624" cy="137495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noAutofit/>
                </a:bodyPr>
                <a:lstStyle/>
                <a:p>
                  <a:pPr marL="0" algn="l" defTabSz="1217512" rtl="0" eaLnBrk="1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900" b="0" kern="1200" noProof="0">
                      <a:solidFill>
                        <a:srgbClr val="211F26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Grafiektype wijzigen</a:t>
                  </a:r>
                </a:p>
              </p:txBody>
            </p:sp>
            <p:sp>
              <p:nvSpPr>
                <p:cNvPr id="45" name="Tekstvak 44">
                  <a:extLst>
                    <a:ext uri="{FF2B5EF4-FFF2-40B4-BE49-F238E27FC236}">
                      <a16:creationId xmlns:a16="http://schemas.microsoft.com/office/drawing/2014/main" id="{0835BA8E-14FC-4305-D4A6-79BE6880DFD2}"/>
                    </a:ext>
                  </a:extLst>
                </p:cNvPr>
                <p:cNvSpPr txBox="1"/>
                <p:nvPr userDrawn="1"/>
              </p:nvSpPr>
              <p:spPr>
                <a:xfrm>
                  <a:off x="-3115840" y="3624236"/>
                  <a:ext cx="1296208" cy="126416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noAutofit/>
                </a:bodyPr>
                <a:lstStyle/>
                <a:p>
                  <a:pPr marL="0" algn="l" defTabSz="1217512" rtl="0" eaLnBrk="1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900" b="0" kern="1200" noProof="0">
                      <a:solidFill>
                        <a:srgbClr val="211F26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Gegevens bewerken</a:t>
                  </a:r>
                </a:p>
              </p:txBody>
            </p:sp>
            <p:sp>
              <p:nvSpPr>
                <p:cNvPr id="46" name="Vrije vorm: vorm 45">
                  <a:extLst>
                    <a:ext uri="{FF2B5EF4-FFF2-40B4-BE49-F238E27FC236}">
                      <a16:creationId xmlns:a16="http://schemas.microsoft.com/office/drawing/2014/main" id="{578A7D03-AE45-DB56-DD0A-147CE689FD1B}"/>
                    </a:ext>
                  </a:extLst>
                </p:cNvPr>
                <p:cNvSpPr/>
                <p:nvPr userDrawn="1"/>
              </p:nvSpPr>
              <p:spPr>
                <a:xfrm>
                  <a:off x="-1959834" y="3694348"/>
                  <a:ext cx="97562" cy="180000"/>
                </a:xfrm>
                <a:custGeom>
                  <a:avLst/>
                  <a:gdLst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41194 w 880280"/>
                    <a:gd name="connsiteY2" fmla="*/ 968991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27546 w 880280"/>
                    <a:gd name="connsiteY2" fmla="*/ 975815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00250 w 880280"/>
                    <a:gd name="connsiteY2" fmla="*/ 1003111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13898 w 880280"/>
                    <a:gd name="connsiteY2" fmla="*/ 996287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13898 w 880280"/>
                    <a:gd name="connsiteY2" fmla="*/ 996287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11791 w 880280"/>
                    <a:gd name="connsiteY5" fmla="*/ 900753 h 1624084"/>
                    <a:gd name="connsiteX6" fmla="*/ 880280 w 880280"/>
                    <a:gd name="connsiteY6" fmla="*/ 893929 h 1624084"/>
                    <a:gd name="connsiteX7" fmla="*/ 0 w 880280"/>
                    <a:gd name="connsiteY7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13898 w 880280"/>
                    <a:gd name="connsiteY2" fmla="*/ 996287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498144 w 880280"/>
                    <a:gd name="connsiteY5" fmla="*/ 900753 h 1624084"/>
                    <a:gd name="connsiteX6" fmla="*/ 880280 w 880280"/>
                    <a:gd name="connsiteY6" fmla="*/ 893929 h 1624084"/>
                    <a:gd name="connsiteX7" fmla="*/ 0 w 880280"/>
                    <a:gd name="connsiteY7" fmla="*/ 0 h 16240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80280" h="1624084">
                      <a:moveTo>
                        <a:pt x="0" y="0"/>
                      </a:moveTo>
                      <a:lnTo>
                        <a:pt x="0" y="1262418"/>
                      </a:lnTo>
                      <a:lnTo>
                        <a:pt x="313898" y="996287"/>
                      </a:lnTo>
                      <a:lnTo>
                        <a:pt x="620973" y="1624084"/>
                      </a:lnTo>
                      <a:lnTo>
                        <a:pt x="839337" y="1480782"/>
                      </a:lnTo>
                      <a:lnTo>
                        <a:pt x="498144" y="900753"/>
                      </a:lnTo>
                      <a:lnTo>
                        <a:pt x="880280" y="89392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1600" cap="all" baseline="0" noProof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47" name="Groep 46">
                  <a:extLst>
                    <a:ext uri="{FF2B5EF4-FFF2-40B4-BE49-F238E27FC236}">
                      <a16:creationId xmlns:a16="http://schemas.microsoft.com/office/drawing/2014/main" id="{4933DB7C-A891-07DA-0F5E-6C10EC1658F6}"/>
                    </a:ext>
                  </a:extLst>
                </p:cNvPr>
                <p:cNvGrpSpPr/>
                <p:nvPr userDrawn="1"/>
              </p:nvGrpSpPr>
              <p:grpSpPr>
                <a:xfrm>
                  <a:off x="-3261976" y="3361742"/>
                  <a:ext cx="139861" cy="152244"/>
                  <a:chOff x="12574450" y="6053892"/>
                  <a:chExt cx="169232" cy="184215"/>
                </a:xfrm>
              </p:grpSpPr>
              <p:sp>
                <p:nvSpPr>
                  <p:cNvPr id="67" name="Rechthoek 66">
                    <a:extLst>
                      <a:ext uri="{FF2B5EF4-FFF2-40B4-BE49-F238E27FC236}">
                        <a16:creationId xmlns:a16="http://schemas.microsoft.com/office/drawing/2014/main" id="{23F77401-E1AE-455A-05A7-384F4D7FC49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574450" y="6111529"/>
                    <a:ext cx="46293" cy="126577"/>
                  </a:xfrm>
                  <a:prstGeom prst="rect">
                    <a:avLst/>
                  </a:prstGeom>
                  <a:solidFill>
                    <a:srgbClr val="4D82B8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00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68" name="Rechthoek 67">
                    <a:extLst>
                      <a:ext uri="{FF2B5EF4-FFF2-40B4-BE49-F238E27FC236}">
                        <a16:creationId xmlns:a16="http://schemas.microsoft.com/office/drawing/2014/main" id="{585A7D65-2F28-3195-AAF3-A8E6771E2B1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635427" y="6053892"/>
                    <a:ext cx="46293" cy="184215"/>
                  </a:xfrm>
                  <a:prstGeom prst="rect">
                    <a:avLst/>
                  </a:prstGeom>
                  <a:solidFill>
                    <a:srgbClr val="EDC87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00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69" name="Rechthoek 68">
                    <a:extLst>
                      <a:ext uri="{FF2B5EF4-FFF2-40B4-BE49-F238E27FC236}">
                        <a16:creationId xmlns:a16="http://schemas.microsoft.com/office/drawing/2014/main" id="{021EA822-2754-FCAF-EA1C-C03A1228DD5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697389" y="6094907"/>
                    <a:ext cx="46293" cy="143200"/>
                  </a:xfrm>
                  <a:prstGeom prst="rect">
                    <a:avLst/>
                  </a:prstGeom>
                  <a:solidFill>
                    <a:srgbClr val="80808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00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48" name="Groep 47">
                  <a:extLst>
                    <a:ext uri="{FF2B5EF4-FFF2-40B4-BE49-F238E27FC236}">
                      <a16:creationId xmlns:a16="http://schemas.microsoft.com/office/drawing/2014/main" id="{A85B1B2D-7F1C-5673-2D64-A5747EB82020}"/>
                    </a:ext>
                  </a:extLst>
                </p:cNvPr>
                <p:cNvGrpSpPr/>
                <p:nvPr userDrawn="1"/>
              </p:nvGrpSpPr>
              <p:grpSpPr>
                <a:xfrm>
                  <a:off x="-3261070" y="3635199"/>
                  <a:ext cx="168905" cy="104490"/>
                  <a:chOff x="-3261070" y="3620931"/>
                  <a:chExt cx="193920" cy="119965"/>
                </a:xfrm>
              </p:grpSpPr>
              <p:sp>
                <p:nvSpPr>
                  <p:cNvPr id="49" name="Rechthoek 48">
                    <a:extLst>
                      <a:ext uri="{FF2B5EF4-FFF2-40B4-BE49-F238E27FC236}">
                        <a16:creationId xmlns:a16="http://schemas.microsoft.com/office/drawing/2014/main" id="{0F42D0D1-FF9E-7CE4-0F9F-206804CAE5D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3261070" y="3643881"/>
                    <a:ext cx="142985" cy="95206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40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grpSp>
                <p:nvGrpSpPr>
                  <p:cNvPr id="50" name="Groep 49">
                    <a:extLst>
                      <a:ext uri="{FF2B5EF4-FFF2-40B4-BE49-F238E27FC236}">
                        <a16:creationId xmlns:a16="http://schemas.microsoft.com/office/drawing/2014/main" id="{AF68508A-D646-C696-B9A2-30882B0DE10E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261070" y="3622063"/>
                    <a:ext cx="141113" cy="117345"/>
                    <a:chOff x="1094874" y="-878306"/>
                    <a:chExt cx="867364" cy="613611"/>
                  </a:xfrm>
                </p:grpSpPr>
                <p:cxnSp>
                  <p:nvCxnSpPr>
                    <p:cNvPr id="60" name="Rechte verbindingslijn 59">
                      <a:extLst>
                        <a:ext uri="{FF2B5EF4-FFF2-40B4-BE49-F238E27FC236}">
                          <a16:creationId xmlns:a16="http://schemas.microsoft.com/office/drawing/2014/main" id="{755C0ECC-2C0F-0142-FBE7-45D3AE93B9A3}"/>
                        </a:ext>
                      </a:extLst>
                    </p:cNvPr>
                    <p:cNvCxnSpPr>
                      <a:cxnSpLocks/>
                    </p:cNvCxnSpPr>
                    <p:nvPr userDrawn="1"/>
                  </p:nvCxnSpPr>
                  <p:spPr>
                    <a:xfrm>
                      <a:off x="1094874" y="-878305"/>
                      <a:ext cx="0" cy="613610"/>
                    </a:xfrm>
                    <a:prstGeom prst="line">
                      <a:avLst/>
                    </a:prstGeom>
                    <a:ln>
                      <a:solidFill>
                        <a:srgbClr val="81818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1" name="Rechte verbindingslijn 60">
                      <a:extLst>
                        <a:ext uri="{FF2B5EF4-FFF2-40B4-BE49-F238E27FC236}">
                          <a16:creationId xmlns:a16="http://schemas.microsoft.com/office/drawing/2014/main" id="{E974C15E-81D5-6570-2823-A1FF6A64C83F}"/>
                        </a:ext>
                      </a:extLst>
                    </p:cNvPr>
                    <p:cNvCxnSpPr>
                      <a:cxnSpLocks/>
                    </p:cNvCxnSpPr>
                    <p:nvPr userDrawn="1"/>
                  </p:nvCxnSpPr>
                  <p:spPr>
                    <a:xfrm>
                      <a:off x="1962238" y="-878306"/>
                      <a:ext cx="0" cy="613611"/>
                    </a:xfrm>
                    <a:prstGeom prst="line">
                      <a:avLst/>
                    </a:prstGeom>
                    <a:ln>
                      <a:solidFill>
                        <a:srgbClr val="81818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62" name="Groep 61">
                      <a:extLst>
                        <a:ext uri="{FF2B5EF4-FFF2-40B4-BE49-F238E27FC236}">
                          <a16:creationId xmlns:a16="http://schemas.microsoft.com/office/drawing/2014/main" id="{B19365BC-45E9-FABB-6B82-51FCD6122B17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1270535" y="-878306"/>
                      <a:ext cx="526983" cy="613611"/>
                      <a:chOff x="1270535" y="-745959"/>
                      <a:chExt cx="526983" cy="481264"/>
                    </a:xfrm>
                  </p:grpSpPr>
                  <p:cxnSp>
                    <p:nvCxnSpPr>
                      <p:cNvPr id="63" name="Rechte verbindingslijn 62">
                        <a:extLst>
                          <a:ext uri="{FF2B5EF4-FFF2-40B4-BE49-F238E27FC236}">
                            <a16:creationId xmlns:a16="http://schemas.microsoft.com/office/drawing/2014/main" id="{C9F067EB-6010-3158-9A48-8DF8AF99A4DA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1446196" y="-745959"/>
                        <a:ext cx="0" cy="481264"/>
                      </a:xfrm>
                      <a:prstGeom prst="line">
                        <a:avLst/>
                      </a:prstGeom>
                      <a:ln w="3175">
                        <a:solidFill>
                          <a:srgbClr val="81818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4" name="Rechte verbindingslijn 63">
                        <a:extLst>
                          <a:ext uri="{FF2B5EF4-FFF2-40B4-BE49-F238E27FC236}">
                            <a16:creationId xmlns:a16="http://schemas.microsoft.com/office/drawing/2014/main" id="{6631631F-3397-5104-FD68-9036EACEFB9D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1270535" y="-745959"/>
                        <a:ext cx="0" cy="481264"/>
                      </a:xfrm>
                      <a:prstGeom prst="line">
                        <a:avLst/>
                      </a:prstGeom>
                      <a:ln w="3175">
                        <a:solidFill>
                          <a:srgbClr val="81818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5" name="Rechte verbindingslijn 64">
                        <a:extLst>
                          <a:ext uri="{FF2B5EF4-FFF2-40B4-BE49-F238E27FC236}">
                            <a16:creationId xmlns:a16="http://schemas.microsoft.com/office/drawing/2014/main" id="{AE0EE4C2-A8F5-70CA-46D7-83F7FD17792F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1621857" y="-745959"/>
                        <a:ext cx="0" cy="481264"/>
                      </a:xfrm>
                      <a:prstGeom prst="line">
                        <a:avLst/>
                      </a:prstGeom>
                      <a:ln w="3175">
                        <a:solidFill>
                          <a:srgbClr val="81818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6" name="Rechte verbindingslijn 65">
                        <a:extLst>
                          <a:ext uri="{FF2B5EF4-FFF2-40B4-BE49-F238E27FC236}">
                            <a16:creationId xmlns:a16="http://schemas.microsoft.com/office/drawing/2014/main" id="{9061BEE7-C166-175B-A8A1-0EBCE1AC754F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1797518" y="-745959"/>
                        <a:ext cx="0" cy="481264"/>
                      </a:xfrm>
                      <a:prstGeom prst="line">
                        <a:avLst/>
                      </a:prstGeom>
                      <a:ln w="3175">
                        <a:solidFill>
                          <a:srgbClr val="81818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cxnSp>
                <p:nvCxnSpPr>
                  <p:cNvPr id="51" name="Rechte verbindingslijn 50">
                    <a:extLst>
                      <a:ext uri="{FF2B5EF4-FFF2-40B4-BE49-F238E27FC236}">
                        <a16:creationId xmlns:a16="http://schemas.microsoft.com/office/drawing/2014/main" id="{32807B78-06BA-AEFD-54E1-AED4118B1683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flipH="1">
                    <a:off x="-3260471" y="3739408"/>
                    <a:ext cx="143329" cy="0"/>
                  </a:xfrm>
                  <a:prstGeom prst="line">
                    <a:avLst/>
                  </a:prstGeom>
                  <a:ln w="6350">
                    <a:solidFill>
                      <a:srgbClr val="81818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2" name="Rechte verbindingslijn 51">
                    <a:extLst>
                      <a:ext uri="{FF2B5EF4-FFF2-40B4-BE49-F238E27FC236}">
                        <a16:creationId xmlns:a16="http://schemas.microsoft.com/office/drawing/2014/main" id="{11A6225E-72AB-FF0D-BA21-04A877B55B12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flipH="1">
                    <a:off x="-3261070" y="3713352"/>
                    <a:ext cx="142893" cy="0"/>
                  </a:xfrm>
                  <a:prstGeom prst="line">
                    <a:avLst/>
                  </a:prstGeom>
                  <a:ln w="3175">
                    <a:solidFill>
                      <a:srgbClr val="81818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3" name="Rechte verbindingslijn 52">
                    <a:extLst>
                      <a:ext uri="{FF2B5EF4-FFF2-40B4-BE49-F238E27FC236}">
                        <a16:creationId xmlns:a16="http://schemas.microsoft.com/office/drawing/2014/main" id="{CD7063EB-3193-8D80-7E9E-E1D4B0B84DBB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flipH="1">
                    <a:off x="-3261070" y="3689677"/>
                    <a:ext cx="142893" cy="0"/>
                  </a:xfrm>
                  <a:prstGeom prst="line">
                    <a:avLst/>
                  </a:prstGeom>
                  <a:ln w="3175">
                    <a:solidFill>
                      <a:srgbClr val="81818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4" name="Rechte verbindingslijn 53">
                    <a:extLst>
                      <a:ext uri="{FF2B5EF4-FFF2-40B4-BE49-F238E27FC236}">
                        <a16:creationId xmlns:a16="http://schemas.microsoft.com/office/drawing/2014/main" id="{936F19AE-51B6-9B07-A52A-C4A62C6340E5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flipH="1">
                    <a:off x="-3261070" y="3663621"/>
                    <a:ext cx="142893" cy="0"/>
                  </a:xfrm>
                  <a:prstGeom prst="line">
                    <a:avLst/>
                  </a:prstGeom>
                  <a:ln w="3175">
                    <a:solidFill>
                      <a:srgbClr val="81818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5" name="Rechthoek 54">
                    <a:extLst>
                      <a:ext uri="{FF2B5EF4-FFF2-40B4-BE49-F238E27FC236}">
                        <a16:creationId xmlns:a16="http://schemas.microsoft.com/office/drawing/2014/main" id="{BA16B8A8-317A-B3CC-46D2-5BB6E3F6097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3261070" y="3620931"/>
                    <a:ext cx="142893" cy="24910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40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grpSp>
                <p:nvGrpSpPr>
                  <p:cNvPr id="56" name="Groep 55">
                    <a:extLst>
                      <a:ext uri="{FF2B5EF4-FFF2-40B4-BE49-F238E27FC236}">
                        <a16:creationId xmlns:a16="http://schemas.microsoft.com/office/drawing/2014/main" id="{F0D4DD1A-A783-CCB7-AD95-65771487E43C}"/>
                      </a:ext>
                    </a:extLst>
                  </p:cNvPr>
                  <p:cNvGrpSpPr/>
                  <p:nvPr userDrawn="1"/>
                </p:nvGrpSpPr>
                <p:grpSpPr>
                  <a:xfrm rot="2700000">
                    <a:off x="-3158000" y="3650045"/>
                    <a:ext cx="34350" cy="147351"/>
                    <a:chOff x="3148392" y="-836646"/>
                    <a:chExt cx="132124" cy="596095"/>
                  </a:xfrm>
                  <a:solidFill>
                    <a:srgbClr val="3399FF"/>
                  </a:solidFill>
                </p:grpSpPr>
                <p:sp>
                  <p:nvSpPr>
                    <p:cNvPr id="57" name="Rechthoek 56">
                      <a:extLst>
                        <a:ext uri="{FF2B5EF4-FFF2-40B4-BE49-F238E27FC236}">
                          <a16:creationId xmlns:a16="http://schemas.microsoft.com/office/drawing/2014/main" id="{3EAFDD1E-450B-7FD1-B9BD-15B7802F53E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3148632" y="-725510"/>
                      <a:ext cx="131884" cy="281356"/>
                    </a:xfrm>
                    <a:prstGeom prst="rect">
                      <a:avLst/>
                    </a:prstGeom>
                    <a:solidFill>
                      <a:srgbClr val="4D82B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 sz="240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58" name="Rechthoek: afgeronde bovenhoeken 57">
                      <a:extLst>
                        <a:ext uri="{FF2B5EF4-FFF2-40B4-BE49-F238E27FC236}">
                          <a16:creationId xmlns:a16="http://schemas.microsoft.com/office/drawing/2014/main" id="{BBC808B9-3F2F-7CD9-ADFF-1D3A72752EDB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3148556" y="-836646"/>
                      <a:ext cx="131882" cy="87614"/>
                    </a:xfrm>
                    <a:prstGeom prst="round2SameRect">
                      <a:avLst>
                        <a:gd name="adj1" fmla="val 50000"/>
                        <a:gd name="adj2" fmla="val 0"/>
                      </a:avLst>
                    </a:prstGeom>
                    <a:solidFill>
                      <a:srgbClr val="4D82B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 sz="240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59" name="Gelijkbenige driehoek 58">
                      <a:extLst>
                        <a:ext uri="{FF2B5EF4-FFF2-40B4-BE49-F238E27FC236}">
                          <a16:creationId xmlns:a16="http://schemas.microsoft.com/office/drawing/2014/main" id="{75C6375E-5889-6F6B-392D-7A06F7468E49}"/>
                        </a:ext>
                      </a:extLst>
                    </p:cNvPr>
                    <p:cNvSpPr/>
                    <p:nvPr userDrawn="1"/>
                  </p:nvSpPr>
                  <p:spPr>
                    <a:xfrm rot="10800000">
                      <a:off x="3148392" y="-420304"/>
                      <a:ext cx="131887" cy="179753"/>
                    </a:xfrm>
                    <a:prstGeom prst="triangle">
                      <a:avLst/>
                    </a:prstGeom>
                    <a:solidFill>
                      <a:srgbClr val="4D82B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 sz="240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</p:grpSp>
          </p:grpSp>
          <p:sp>
            <p:nvSpPr>
              <p:cNvPr id="38" name="Rechthoek 37">
                <a:extLst>
                  <a:ext uri="{FF2B5EF4-FFF2-40B4-BE49-F238E27FC236}">
                    <a16:creationId xmlns:a16="http://schemas.microsoft.com/office/drawing/2014/main" id="{9F623A57-2270-90BA-2ECA-D708FE3FB8E9}"/>
                  </a:ext>
                </a:extLst>
              </p:cNvPr>
              <p:cNvSpPr/>
              <p:nvPr userDrawn="1"/>
            </p:nvSpPr>
            <p:spPr>
              <a:xfrm>
                <a:off x="-3786437" y="5405353"/>
                <a:ext cx="3593637" cy="828000"/>
              </a:xfrm>
              <a:prstGeom prst="rect">
                <a:avLst/>
              </a:prstGeom>
              <a:solidFill>
                <a:srgbClr val="ECECEC"/>
              </a:solidFill>
              <a:ln w="6350">
                <a:solidFill>
                  <a:srgbClr val="ECEC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1200" b="1" cap="all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Meer weten?</a:t>
                </a:r>
                <a:br>
                  <a:rPr lang="nl-NL" sz="1200" cap="all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nl-NL" sz="1200" cap="none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Ga naar de instructie dia </a:t>
                </a:r>
                <a:r>
                  <a:rPr lang="nl-NL" sz="1200" b="1" cap="none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‘VIDEO INSTRUCTIES’</a:t>
                </a:r>
                <a:r>
                  <a:rPr lang="nl-NL" sz="1200" cap="none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  <a:br>
                  <a:rPr lang="nl-NL" sz="1200" cap="none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nl-NL" sz="1200" cap="none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Deze vind je vooraan de presentatie of voeg je in via </a:t>
                </a:r>
                <a:r>
                  <a:rPr lang="nl-NL" sz="1200" i="1" cap="none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‘Start’</a:t>
                </a:r>
                <a:r>
                  <a:rPr lang="nl-NL" sz="1200" cap="none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&gt; </a:t>
                </a:r>
                <a:r>
                  <a:rPr lang="nl-NL" sz="1200" i="1" cap="none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‘Nieuwe dia’</a:t>
                </a:r>
              </a:p>
            </p:txBody>
          </p:sp>
          <p:grpSp>
            <p:nvGrpSpPr>
              <p:cNvPr id="39" name="ICOON_info">
                <a:extLst>
                  <a:ext uri="{FF2B5EF4-FFF2-40B4-BE49-F238E27FC236}">
                    <a16:creationId xmlns:a16="http://schemas.microsoft.com/office/drawing/2014/main" id="{EC61B334-A9CB-9B22-DBD2-15A2C87517C5}"/>
                  </a:ext>
                </a:extLst>
              </p:cNvPr>
              <p:cNvGrpSpPr/>
              <p:nvPr userDrawn="1"/>
            </p:nvGrpSpPr>
            <p:grpSpPr>
              <a:xfrm>
                <a:off x="-376736" y="5269335"/>
                <a:ext cx="283685" cy="283685"/>
                <a:chOff x="-510741" y="5913713"/>
                <a:chExt cx="267555" cy="267555"/>
              </a:xfrm>
            </p:grpSpPr>
            <p:sp>
              <p:nvSpPr>
                <p:cNvPr id="40" name="Ovaal 39">
                  <a:extLst>
                    <a:ext uri="{FF2B5EF4-FFF2-40B4-BE49-F238E27FC236}">
                      <a16:creationId xmlns:a16="http://schemas.microsoft.com/office/drawing/2014/main" id="{DCF016DF-43F3-2792-D79E-4FE2FFD3DC33}"/>
                    </a:ext>
                  </a:extLst>
                </p:cNvPr>
                <p:cNvSpPr/>
                <p:nvPr userDrawn="1"/>
              </p:nvSpPr>
              <p:spPr>
                <a:xfrm>
                  <a:off x="-491853" y="5932072"/>
                  <a:ext cx="230835" cy="230835"/>
                </a:xfrm>
                <a:prstGeom prst="ellipse">
                  <a:avLst/>
                </a:prstGeom>
                <a:solidFill>
                  <a:srgbClr val="211F2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1600" cap="all" baseline="0" noProof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1" name="Graphic 163" descr="Informatie">
                  <a:extLst>
                    <a:ext uri="{FF2B5EF4-FFF2-40B4-BE49-F238E27FC236}">
                      <a16:creationId xmlns:a16="http://schemas.microsoft.com/office/drawing/2014/main" id="{FE24D2D1-8154-32C1-16FF-FE63D0FD90ED}"/>
                    </a:ext>
                  </a:extLst>
                </p:cNvPr>
                <p:cNvSpPr/>
                <p:nvPr/>
              </p:nvSpPr>
              <p:spPr>
                <a:xfrm>
                  <a:off x="-510741" y="5913713"/>
                  <a:ext cx="267555" cy="267555"/>
                </a:xfrm>
                <a:custGeom>
                  <a:avLst/>
                  <a:gdLst>
                    <a:gd name="connsiteX0" fmla="*/ 145860 w 291719"/>
                    <a:gd name="connsiteY0" fmla="*/ 0 h 291719"/>
                    <a:gd name="connsiteX1" fmla="*/ 0 w 291719"/>
                    <a:gd name="connsiteY1" fmla="*/ 145860 h 291719"/>
                    <a:gd name="connsiteX2" fmla="*/ 145860 w 291719"/>
                    <a:gd name="connsiteY2" fmla="*/ 291720 h 291719"/>
                    <a:gd name="connsiteX3" fmla="*/ 291720 w 291719"/>
                    <a:gd name="connsiteY3" fmla="*/ 145860 h 291719"/>
                    <a:gd name="connsiteX4" fmla="*/ 145860 w 291719"/>
                    <a:gd name="connsiteY4" fmla="*/ 0 h 291719"/>
                    <a:gd name="connsiteX5" fmla="*/ 138183 w 291719"/>
                    <a:gd name="connsiteY5" fmla="*/ 38384 h 291719"/>
                    <a:gd name="connsiteX6" fmla="*/ 157375 w 291719"/>
                    <a:gd name="connsiteY6" fmla="*/ 57576 h 291719"/>
                    <a:gd name="connsiteX7" fmla="*/ 138183 w 291719"/>
                    <a:gd name="connsiteY7" fmla="*/ 76768 h 291719"/>
                    <a:gd name="connsiteX8" fmla="*/ 118991 w 291719"/>
                    <a:gd name="connsiteY8" fmla="*/ 57576 h 291719"/>
                    <a:gd name="connsiteX9" fmla="*/ 138183 w 291719"/>
                    <a:gd name="connsiteY9" fmla="*/ 38384 h 291719"/>
                    <a:gd name="connsiteX10" fmla="*/ 184244 w 291719"/>
                    <a:gd name="connsiteY10" fmla="*/ 253336 h 291719"/>
                    <a:gd name="connsiteX11" fmla="*/ 107476 w 291719"/>
                    <a:gd name="connsiteY11" fmla="*/ 253336 h 291719"/>
                    <a:gd name="connsiteX12" fmla="*/ 107476 w 291719"/>
                    <a:gd name="connsiteY12" fmla="*/ 230305 h 291719"/>
                    <a:gd name="connsiteX13" fmla="*/ 134345 w 291719"/>
                    <a:gd name="connsiteY13" fmla="*/ 230305 h 291719"/>
                    <a:gd name="connsiteX14" fmla="*/ 134345 w 291719"/>
                    <a:gd name="connsiteY14" fmla="*/ 115153 h 291719"/>
                    <a:gd name="connsiteX15" fmla="*/ 111314 w 291719"/>
                    <a:gd name="connsiteY15" fmla="*/ 115153 h 291719"/>
                    <a:gd name="connsiteX16" fmla="*/ 111314 w 291719"/>
                    <a:gd name="connsiteY16" fmla="*/ 92122 h 291719"/>
                    <a:gd name="connsiteX17" fmla="*/ 157375 w 291719"/>
                    <a:gd name="connsiteY17" fmla="*/ 92122 h 291719"/>
                    <a:gd name="connsiteX18" fmla="*/ 157375 w 291719"/>
                    <a:gd name="connsiteY18" fmla="*/ 115153 h 291719"/>
                    <a:gd name="connsiteX19" fmla="*/ 157375 w 291719"/>
                    <a:gd name="connsiteY19" fmla="*/ 230305 h 291719"/>
                    <a:gd name="connsiteX20" fmla="*/ 184244 w 291719"/>
                    <a:gd name="connsiteY20" fmla="*/ 230305 h 291719"/>
                    <a:gd name="connsiteX21" fmla="*/ 184244 w 291719"/>
                    <a:gd name="connsiteY21" fmla="*/ 253336 h 291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91719" h="291719">
                      <a:moveTo>
                        <a:pt x="145860" y="0"/>
                      </a:moveTo>
                      <a:cubicBezTo>
                        <a:pt x="65253" y="0"/>
                        <a:pt x="0" y="65253"/>
                        <a:pt x="0" y="145860"/>
                      </a:cubicBezTo>
                      <a:cubicBezTo>
                        <a:pt x="0" y="226467"/>
                        <a:pt x="65253" y="291720"/>
                        <a:pt x="145860" y="291720"/>
                      </a:cubicBezTo>
                      <a:cubicBezTo>
                        <a:pt x="226467" y="291720"/>
                        <a:pt x="291720" y="226467"/>
                        <a:pt x="291720" y="145860"/>
                      </a:cubicBezTo>
                      <a:cubicBezTo>
                        <a:pt x="291720" y="65253"/>
                        <a:pt x="226467" y="0"/>
                        <a:pt x="145860" y="0"/>
                      </a:cubicBezTo>
                      <a:close/>
                      <a:moveTo>
                        <a:pt x="138183" y="38384"/>
                      </a:moveTo>
                      <a:cubicBezTo>
                        <a:pt x="148931" y="38384"/>
                        <a:pt x="157375" y="46829"/>
                        <a:pt x="157375" y="57576"/>
                      </a:cubicBezTo>
                      <a:cubicBezTo>
                        <a:pt x="157375" y="68324"/>
                        <a:pt x="148931" y="76768"/>
                        <a:pt x="138183" y="76768"/>
                      </a:cubicBezTo>
                      <a:cubicBezTo>
                        <a:pt x="127435" y="76768"/>
                        <a:pt x="118991" y="68324"/>
                        <a:pt x="118991" y="57576"/>
                      </a:cubicBezTo>
                      <a:cubicBezTo>
                        <a:pt x="118991" y="46829"/>
                        <a:pt x="127435" y="38384"/>
                        <a:pt x="138183" y="38384"/>
                      </a:cubicBezTo>
                      <a:close/>
                      <a:moveTo>
                        <a:pt x="184244" y="253336"/>
                      </a:moveTo>
                      <a:lnTo>
                        <a:pt x="107476" y="253336"/>
                      </a:lnTo>
                      <a:lnTo>
                        <a:pt x="107476" y="230305"/>
                      </a:lnTo>
                      <a:lnTo>
                        <a:pt x="134345" y="230305"/>
                      </a:lnTo>
                      <a:lnTo>
                        <a:pt x="134345" y="115153"/>
                      </a:lnTo>
                      <a:lnTo>
                        <a:pt x="111314" y="115153"/>
                      </a:lnTo>
                      <a:lnTo>
                        <a:pt x="111314" y="92122"/>
                      </a:lnTo>
                      <a:lnTo>
                        <a:pt x="157375" y="92122"/>
                      </a:lnTo>
                      <a:lnTo>
                        <a:pt x="157375" y="115153"/>
                      </a:lnTo>
                      <a:lnTo>
                        <a:pt x="157375" y="230305"/>
                      </a:lnTo>
                      <a:lnTo>
                        <a:pt x="184244" y="230305"/>
                      </a:lnTo>
                      <a:lnTo>
                        <a:pt x="184244" y="253336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 w="3770" cap="flat">
                  <a:noFill/>
                  <a:prstDash val="solid"/>
                  <a:miter/>
                </a:ln>
              </p:spPr>
              <p:txBody>
                <a:bodyPr rtlCol="0" anchor="ctr">
                  <a:noAutofit/>
                </a:bodyPr>
                <a:lstStyle/>
                <a:p>
                  <a:endParaRPr lang="nl-NL" sz="20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14" name="INSTRUCTIE">
              <a:extLst>
                <a:ext uri="{FF2B5EF4-FFF2-40B4-BE49-F238E27FC236}">
                  <a16:creationId xmlns:a16="http://schemas.microsoft.com/office/drawing/2014/main" id="{A25F122A-40F5-4925-7875-AA0AA8CF8362}"/>
                </a:ext>
              </a:extLst>
            </p:cNvPr>
            <p:cNvGrpSpPr/>
            <p:nvPr userDrawn="1"/>
          </p:nvGrpSpPr>
          <p:grpSpPr>
            <a:xfrm>
              <a:off x="-3786165" y="1"/>
              <a:ext cx="3593091" cy="3570215"/>
              <a:chOff x="-3786165" y="1"/>
              <a:chExt cx="3593091" cy="3570215"/>
            </a:xfrm>
          </p:grpSpPr>
          <p:sp>
            <p:nvSpPr>
              <p:cNvPr id="15" name="Rechthoek 14">
                <a:extLst>
                  <a:ext uri="{FF2B5EF4-FFF2-40B4-BE49-F238E27FC236}">
                    <a16:creationId xmlns:a16="http://schemas.microsoft.com/office/drawing/2014/main" id="{7410569C-2BBE-236D-BDDD-C8F6061587C2}"/>
                  </a:ext>
                </a:extLst>
              </p:cNvPr>
              <p:cNvSpPr/>
              <p:nvPr userDrawn="1"/>
            </p:nvSpPr>
            <p:spPr>
              <a:xfrm>
                <a:off x="-3786165" y="1"/>
                <a:ext cx="3593091" cy="3570215"/>
              </a:xfrm>
              <a:prstGeom prst="rect">
                <a:avLst/>
              </a:prstGeom>
              <a:solidFill>
                <a:srgbClr val="FFFFFF"/>
              </a:solidFill>
              <a:ln w="6350">
                <a:solidFill>
                  <a:srgbClr val="ECECEC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1400" b="1" cap="all" baseline="0" noProof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Grafiek invoegen/opmaken</a:t>
                </a:r>
              </a:p>
            </p:txBody>
          </p:sp>
          <p:sp>
            <p:nvSpPr>
              <p:cNvPr id="16" name="Ovaal 15">
                <a:extLst>
                  <a:ext uri="{FF2B5EF4-FFF2-40B4-BE49-F238E27FC236}">
                    <a16:creationId xmlns:a16="http://schemas.microsoft.com/office/drawing/2014/main" id="{47D55F5E-7BB8-5631-AEE2-A088637BF85E}"/>
                  </a:ext>
                </a:extLst>
              </p:cNvPr>
              <p:cNvSpPr/>
              <p:nvPr userDrawn="1"/>
            </p:nvSpPr>
            <p:spPr>
              <a:xfrm>
                <a:off x="-3603587" y="465324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1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17" name="Rechthoek 16">
                <a:extLst>
                  <a:ext uri="{FF2B5EF4-FFF2-40B4-BE49-F238E27FC236}">
                    <a16:creationId xmlns:a16="http://schemas.microsoft.com/office/drawing/2014/main" id="{D15B8B5B-B42A-4B09-AB9C-79237507BB9D}"/>
                  </a:ext>
                </a:extLst>
              </p:cNvPr>
              <p:cNvSpPr/>
              <p:nvPr userDrawn="1"/>
            </p:nvSpPr>
            <p:spPr>
              <a:xfrm>
                <a:off x="-3319415" y="465324"/>
                <a:ext cx="2944682" cy="65802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Wanneer nodig, verwijder de bestaande grafiek d.m.v. de </a:t>
                </a: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‘Backspace toets’</a:t>
                </a: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 Klik op het pictogram om een nieuwe grafiek in te voegen</a:t>
                </a:r>
                <a:b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kumimoji="0" lang="nl-NL" sz="1200" b="0" i="1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(zie onderstaand voorbeeld)</a:t>
                </a: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  <p:sp>
            <p:nvSpPr>
              <p:cNvPr id="19" name="Ovaal 18">
                <a:extLst>
                  <a:ext uri="{FF2B5EF4-FFF2-40B4-BE49-F238E27FC236}">
                    <a16:creationId xmlns:a16="http://schemas.microsoft.com/office/drawing/2014/main" id="{D83A3C21-9118-E06E-197B-3EDC8F58E4A6}"/>
                  </a:ext>
                </a:extLst>
              </p:cNvPr>
              <p:cNvSpPr/>
              <p:nvPr userDrawn="1"/>
            </p:nvSpPr>
            <p:spPr>
              <a:xfrm>
                <a:off x="-3603587" y="1729709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1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</a:p>
            </p:txBody>
          </p:sp>
          <p:sp>
            <p:nvSpPr>
              <p:cNvPr id="20" name="Rechthoek 19">
                <a:extLst>
                  <a:ext uri="{FF2B5EF4-FFF2-40B4-BE49-F238E27FC236}">
                    <a16:creationId xmlns:a16="http://schemas.microsoft.com/office/drawing/2014/main" id="{0540D746-311A-A090-2E44-F9CCA7A730C7}"/>
                  </a:ext>
                </a:extLst>
              </p:cNvPr>
              <p:cNvSpPr/>
              <p:nvPr userDrawn="1"/>
            </p:nvSpPr>
            <p:spPr>
              <a:xfrm>
                <a:off x="-3319415" y="1729710"/>
                <a:ext cx="2944682" cy="326338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Selecteer de gewenste grafiek</a:t>
                </a:r>
                <a:b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en klik op </a:t>
                </a: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‘Invoegen’</a:t>
                </a: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  <p:grpSp>
            <p:nvGrpSpPr>
              <p:cNvPr id="21" name="Groep 20">
                <a:extLst>
                  <a:ext uri="{FF2B5EF4-FFF2-40B4-BE49-F238E27FC236}">
                    <a16:creationId xmlns:a16="http://schemas.microsoft.com/office/drawing/2014/main" id="{2D10116F-3579-4F6C-3DA6-DE6B9A472748}"/>
                  </a:ext>
                </a:extLst>
              </p:cNvPr>
              <p:cNvGrpSpPr/>
              <p:nvPr userDrawn="1"/>
            </p:nvGrpSpPr>
            <p:grpSpPr>
              <a:xfrm>
                <a:off x="-3311319" y="2164285"/>
                <a:ext cx="825500" cy="209550"/>
                <a:chOff x="13504624" y="2482850"/>
                <a:chExt cx="825500" cy="209550"/>
              </a:xfrm>
            </p:grpSpPr>
            <p:sp>
              <p:nvSpPr>
                <p:cNvPr id="31" name="Rechthoek 30">
                  <a:extLst>
                    <a:ext uri="{FF2B5EF4-FFF2-40B4-BE49-F238E27FC236}">
                      <a16:creationId xmlns:a16="http://schemas.microsoft.com/office/drawing/2014/main" id="{53F8926B-2A1D-647D-D644-E2899D1F453F}"/>
                    </a:ext>
                  </a:extLst>
                </p:cNvPr>
                <p:cNvSpPr/>
                <p:nvPr userDrawn="1"/>
              </p:nvSpPr>
              <p:spPr>
                <a:xfrm>
                  <a:off x="13504624" y="2482850"/>
                  <a:ext cx="825500" cy="209550"/>
                </a:xfrm>
                <a:prstGeom prst="rect">
                  <a:avLst/>
                </a:prstGeom>
                <a:solidFill>
                  <a:srgbClr val="E5F1FB"/>
                </a:solidFill>
                <a:ln w="12700">
                  <a:solidFill>
                    <a:srgbClr val="0B7ED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900" b="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Invoegen</a:t>
                  </a:r>
                </a:p>
              </p:txBody>
            </p:sp>
            <p:cxnSp>
              <p:nvCxnSpPr>
                <p:cNvPr id="32" name="Rechte verbindingslijn 31">
                  <a:extLst>
                    <a:ext uri="{FF2B5EF4-FFF2-40B4-BE49-F238E27FC236}">
                      <a16:creationId xmlns:a16="http://schemas.microsoft.com/office/drawing/2014/main" id="{F3675426-B534-2FAB-BFD4-375C5FD7E313}"/>
                    </a:ext>
                  </a:extLst>
                </p:cNvPr>
                <p:cNvCxnSpPr/>
                <p:nvPr userDrawn="1"/>
              </p:nvCxnSpPr>
              <p:spPr>
                <a:xfrm>
                  <a:off x="14155269" y="2515250"/>
                  <a:ext cx="0" cy="142717"/>
                </a:xfrm>
                <a:prstGeom prst="line">
                  <a:avLst/>
                </a:prstGeom>
                <a:noFill/>
                <a:ln w="3175" cap="flat" cmpd="sng" algn="ctr">
                  <a:solidFill>
                    <a:srgbClr val="44546A"/>
                  </a:solidFill>
                  <a:prstDash val="solid"/>
                </a:ln>
                <a:effectLst/>
              </p:spPr>
            </p:cxnSp>
            <p:sp>
              <p:nvSpPr>
                <p:cNvPr id="33" name="Gelijkbenige driehoek 32">
                  <a:extLst>
                    <a:ext uri="{FF2B5EF4-FFF2-40B4-BE49-F238E27FC236}">
                      <a16:creationId xmlns:a16="http://schemas.microsoft.com/office/drawing/2014/main" id="{0F63EA3A-559B-6DA7-4DAC-C27B3F263EF5}"/>
                    </a:ext>
                  </a:extLst>
                </p:cNvPr>
                <p:cNvSpPr/>
                <p:nvPr userDrawn="1"/>
              </p:nvSpPr>
              <p:spPr>
                <a:xfrm rot="10800000">
                  <a:off x="14196089" y="2566904"/>
                  <a:ext cx="86866" cy="51147"/>
                </a:xfrm>
                <a:prstGeom prst="triangl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22" name="Groep 21">
                <a:extLst>
                  <a:ext uri="{FF2B5EF4-FFF2-40B4-BE49-F238E27FC236}">
                    <a16:creationId xmlns:a16="http://schemas.microsoft.com/office/drawing/2014/main" id="{C08494FE-258C-746C-9F36-0473AABE6C58}"/>
                  </a:ext>
                </a:extLst>
              </p:cNvPr>
              <p:cNvGrpSpPr/>
              <p:nvPr userDrawn="1"/>
            </p:nvGrpSpPr>
            <p:grpSpPr>
              <a:xfrm>
                <a:off x="-3316599" y="1232480"/>
                <a:ext cx="289372" cy="314992"/>
                <a:chOff x="7322769" y="-310267"/>
                <a:chExt cx="289372" cy="314992"/>
              </a:xfrm>
            </p:grpSpPr>
            <p:sp>
              <p:nvSpPr>
                <p:cNvPr id="28" name="Rechthoek 27">
                  <a:extLst>
                    <a:ext uri="{FF2B5EF4-FFF2-40B4-BE49-F238E27FC236}">
                      <a16:creationId xmlns:a16="http://schemas.microsoft.com/office/drawing/2014/main" id="{9E51CD11-96A9-1FAB-FA74-5309A1C41A21}"/>
                    </a:ext>
                  </a:extLst>
                </p:cNvPr>
                <p:cNvSpPr/>
                <p:nvPr userDrawn="1"/>
              </p:nvSpPr>
              <p:spPr>
                <a:xfrm>
                  <a:off x="7322769" y="-211712"/>
                  <a:ext cx="79156" cy="216437"/>
                </a:xfrm>
                <a:prstGeom prst="rect">
                  <a:avLst/>
                </a:prstGeom>
                <a:solidFill>
                  <a:srgbClr val="4D82B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9" name="Rechthoek 28">
                  <a:extLst>
                    <a:ext uri="{FF2B5EF4-FFF2-40B4-BE49-F238E27FC236}">
                      <a16:creationId xmlns:a16="http://schemas.microsoft.com/office/drawing/2014/main" id="{E5CD95BF-9524-CED4-4294-921F766C28CC}"/>
                    </a:ext>
                  </a:extLst>
                </p:cNvPr>
                <p:cNvSpPr/>
                <p:nvPr userDrawn="1"/>
              </p:nvSpPr>
              <p:spPr>
                <a:xfrm>
                  <a:off x="7427035" y="-310267"/>
                  <a:ext cx="79156" cy="314992"/>
                </a:xfrm>
                <a:prstGeom prst="rect">
                  <a:avLst/>
                </a:prstGeom>
                <a:solidFill>
                  <a:srgbClr val="FFCC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0" name="Rechthoek 29">
                  <a:extLst>
                    <a:ext uri="{FF2B5EF4-FFF2-40B4-BE49-F238E27FC236}">
                      <a16:creationId xmlns:a16="http://schemas.microsoft.com/office/drawing/2014/main" id="{60361627-DE15-F9B6-954E-C3D362974F8A}"/>
                    </a:ext>
                  </a:extLst>
                </p:cNvPr>
                <p:cNvSpPr/>
                <p:nvPr userDrawn="1"/>
              </p:nvSpPr>
              <p:spPr>
                <a:xfrm>
                  <a:off x="7532985" y="-240134"/>
                  <a:ext cx="79156" cy="244859"/>
                </a:xfrm>
                <a:prstGeom prst="rect">
                  <a:avLst/>
                </a:prstGeom>
                <a:solidFill>
                  <a:srgbClr val="80808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23" name="Ovaal 22">
                <a:extLst>
                  <a:ext uri="{FF2B5EF4-FFF2-40B4-BE49-F238E27FC236}">
                    <a16:creationId xmlns:a16="http://schemas.microsoft.com/office/drawing/2014/main" id="{D3C847F9-1DCD-7653-8B9B-BD11090A18B4}"/>
                  </a:ext>
                </a:extLst>
              </p:cNvPr>
              <p:cNvSpPr/>
              <p:nvPr userDrawn="1"/>
            </p:nvSpPr>
            <p:spPr>
              <a:xfrm>
                <a:off x="-3603587" y="2555608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1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3</a:t>
                </a:r>
              </a:p>
            </p:txBody>
          </p:sp>
          <p:sp>
            <p:nvSpPr>
              <p:cNvPr id="24" name="Rechthoek 23">
                <a:extLst>
                  <a:ext uri="{FF2B5EF4-FFF2-40B4-BE49-F238E27FC236}">
                    <a16:creationId xmlns:a16="http://schemas.microsoft.com/office/drawing/2014/main" id="{142DA709-3F3C-9927-7DBB-E1FD12812D72}"/>
                  </a:ext>
                </a:extLst>
              </p:cNvPr>
              <p:cNvSpPr/>
              <p:nvPr userDrawn="1"/>
            </p:nvSpPr>
            <p:spPr>
              <a:xfrm>
                <a:off x="-3319415" y="2555610"/>
                <a:ext cx="2944682" cy="47686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Verander de opmaak van de grafiek door onderdelen van de grafiek aan te klikken en naar de tab </a:t>
                </a: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‘Opmaak’ </a:t>
                </a: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 gaan. </a:t>
                </a:r>
              </a:p>
            </p:txBody>
          </p:sp>
          <p:grpSp>
            <p:nvGrpSpPr>
              <p:cNvPr id="25" name="Groep 24">
                <a:extLst>
                  <a:ext uri="{FF2B5EF4-FFF2-40B4-BE49-F238E27FC236}">
                    <a16:creationId xmlns:a16="http://schemas.microsoft.com/office/drawing/2014/main" id="{BADF5020-12CA-AA33-323A-BD7A921BE615}"/>
                  </a:ext>
                </a:extLst>
              </p:cNvPr>
              <p:cNvGrpSpPr/>
              <p:nvPr userDrawn="1"/>
            </p:nvGrpSpPr>
            <p:grpSpPr>
              <a:xfrm>
                <a:off x="-3312582" y="3144513"/>
                <a:ext cx="576000" cy="246597"/>
                <a:chOff x="-3312582" y="1060763"/>
                <a:chExt cx="576000" cy="246597"/>
              </a:xfrm>
            </p:grpSpPr>
            <p:sp>
              <p:nvSpPr>
                <p:cNvPr id="26" name="Rechthoek 25">
                  <a:extLst>
                    <a:ext uri="{FF2B5EF4-FFF2-40B4-BE49-F238E27FC236}">
                      <a16:creationId xmlns:a16="http://schemas.microsoft.com/office/drawing/2014/main" id="{54BC1BA6-8349-8D46-590D-BF88E3E5DA3A}"/>
                    </a:ext>
                  </a:extLst>
                </p:cNvPr>
                <p:cNvSpPr/>
                <p:nvPr userDrawn="1"/>
              </p:nvSpPr>
              <p:spPr>
                <a:xfrm>
                  <a:off x="-3312582" y="1060763"/>
                  <a:ext cx="576000" cy="215451"/>
                </a:xfrm>
                <a:prstGeom prst="rect">
                  <a:avLst/>
                </a:prstGeom>
                <a:solidFill>
                  <a:srgbClr val="F8F8F8"/>
                </a:solidFill>
                <a:ln w="6350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18000" rIns="0" bIns="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nl-NL" sz="1050" b="1" noProof="0">
                      <a:solidFill>
                        <a:srgbClr val="B74629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Opmaak</a:t>
                  </a:r>
                </a:p>
              </p:txBody>
            </p:sp>
            <p:sp>
              <p:nvSpPr>
                <p:cNvPr id="27" name="Rechthoek 26">
                  <a:extLst>
                    <a:ext uri="{FF2B5EF4-FFF2-40B4-BE49-F238E27FC236}">
                      <a16:creationId xmlns:a16="http://schemas.microsoft.com/office/drawing/2014/main" id="{15C71239-1003-0AB8-17B7-193FEB5746E7}"/>
                    </a:ext>
                  </a:extLst>
                </p:cNvPr>
                <p:cNvSpPr/>
                <p:nvPr userDrawn="1"/>
              </p:nvSpPr>
              <p:spPr>
                <a:xfrm>
                  <a:off x="-3312582" y="1280189"/>
                  <a:ext cx="576000" cy="27171"/>
                </a:xfrm>
                <a:prstGeom prst="rect">
                  <a:avLst/>
                </a:prstGeom>
                <a:solidFill>
                  <a:srgbClr val="B7462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</p:grp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0F63D37B-4AE7-3811-BBEC-BD1BAAE47EFC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6E7A1506-D94C-4E48-A089-A6C360BFCA30}" type="datetime4">
              <a:rPr lang="nl-NL" noProof="0" smtClean="0"/>
              <a:t>27 mei 2025</a:t>
            </a:fld>
            <a:endParaRPr lang="nl-NL" noProof="0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903CDD31-889F-5897-EFD7-689AF7177A4F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nl-NL"/>
              <a:t>ilionx | voettekst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9FD32C1D-B414-A1B5-5748-1B4BCB997F14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D7B5DC5B-6873-43DB-ADC7-B15ACCE0DFDB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8633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0000" y="720000"/>
            <a:ext cx="10752000" cy="344525"/>
          </a:xfrm>
        </p:spPr>
        <p:txBody>
          <a:bodyPr/>
          <a:lstStyle/>
          <a:p>
            <a:r>
              <a:rPr lang="nl-NL" noProof="0"/>
              <a:t>plaats de titel van de dia hier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720000" y="1600200"/>
            <a:ext cx="5052002" cy="4205288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 err="1"/>
              <a:t>Bullet</a:t>
            </a:r>
            <a:endParaRPr lang="nl-NL" noProof="0"/>
          </a:p>
          <a:p>
            <a:pPr lvl="1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#1</a:t>
            </a:r>
          </a:p>
          <a:p>
            <a:pPr lvl="2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#2</a:t>
            </a:r>
          </a:p>
          <a:p>
            <a:pPr lvl="3"/>
            <a:r>
              <a:rPr lang="nl-NL" noProof="0"/>
              <a:t>Leestekst</a:t>
            </a:r>
          </a:p>
          <a:p>
            <a:pPr lvl="4"/>
            <a:r>
              <a:rPr lang="nl-NL" noProof="0"/>
              <a:t>Kop #1</a:t>
            </a:r>
          </a:p>
          <a:p>
            <a:pPr lvl="5"/>
            <a:r>
              <a:rPr lang="nl-NL" noProof="0"/>
              <a:t>Kop #2</a:t>
            </a:r>
          </a:p>
          <a:p>
            <a:pPr lvl="6"/>
            <a:r>
              <a:rPr lang="nl-NL" noProof="0"/>
              <a:t>Numerieke </a:t>
            </a:r>
            <a:r>
              <a:rPr lang="nl-NL" noProof="0" err="1"/>
              <a:t>bullet</a:t>
            </a:r>
            <a:endParaRPr lang="nl-NL" noProof="0"/>
          </a:p>
          <a:p>
            <a:pPr lvl="7"/>
            <a:r>
              <a:rPr lang="nl-NL" noProof="0"/>
              <a:t>Alfabetische </a:t>
            </a:r>
            <a:r>
              <a:rPr lang="nl-NL" noProof="0" err="1"/>
              <a:t>bullet</a:t>
            </a:r>
            <a:endParaRPr lang="nl-NL" noProof="0"/>
          </a:p>
          <a:p>
            <a:pPr lvl="8"/>
            <a:r>
              <a:rPr lang="nl-NL" noProof="0"/>
              <a:t>Sub-</a:t>
            </a:r>
            <a:r>
              <a:rPr lang="nl-NL" noProof="0" err="1"/>
              <a:t>bullet</a:t>
            </a:r>
            <a:endParaRPr lang="nl-NL" noProof="0"/>
          </a:p>
        </p:txBody>
      </p:sp>
      <p:sp>
        <p:nvSpPr>
          <p:cNvPr id="17" name="Tijdelijke aanduiding voor tabel 16">
            <a:extLst>
              <a:ext uri="{FF2B5EF4-FFF2-40B4-BE49-F238E27FC236}">
                <a16:creationId xmlns:a16="http://schemas.microsoft.com/office/drawing/2014/main" id="{AC3E0255-315C-47D9-A8A2-220D1CB08F50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6419999" y="1600200"/>
            <a:ext cx="5052002" cy="4205288"/>
          </a:xfrm>
          <a:solidFill>
            <a:schemeClr val="bg1">
              <a:lumMod val="95000"/>
            </a:schemeClr>
          </a:solidFill>
        </p:spPr>
        <p:txBody>
          <a:bodyPr tIns="0" bIns="1080000" anchor="ctr" anchorCtr="0"/>
          <a:lstStyle>
            <a:lvl1pPr marL="0" indent="0" algn="ctr"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onderstaand pictogram om een tabel in te voegen</a:t>
            </a:r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29A1F6D2-8D5C-4363-9548-FE20CB0BF0DA}"/>
              </a:ext>
            </a:extLst>
          </p:cNvPr>
          <p:cNvSpPr/>
          <p:nvPr userDrawn="1"/>
        </p:nvSpPr>
        <p:spPr>
          <a:xfrm>
            <a:off x="0" y="-429492"/>
            <a:ext cx="2002664" cy="369332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2400" b="1" cap="all" baseline="0" noProof="0">
                <a:solidFill>
                  <a:schemeClr val="accent2"/>
                </a:solidFill>
                <a:latin typeface="+mj-lt"/>
              </a:rPr>
              <a:t>TEKST + TABEL</a:t>
            </a:r>
          </a:p>
        </p:txBody>
      </p:sp>
      <p:grpSp>
        <p:nvGrpSpPr>
          <p:cNvPr id="13" name="INSTRUCTIE">
            <a:extLst>
              <a:ext uri="{FF2B5EF4-FFF2-40B4-BE49-F238E27FC236}">
                <a16:creationId xmlns:a16="http://schemas.microsoft.com/office/drawing/2014/main" id="{F58D5DFE-638E-CE7C-C646-D598F8854AE9}"/>
              </a:ext>
            </a:extLst>
          </p:cNvPr>
          <p:cNvGrpSpPr/>
          <p:nvPr userDrawn="1"/>
        </p:nvGrpSpPr>
        <p:grpSpPr>
          <a:xfrm>
            <a:off x="12377867" y="3"/>
            <a:ext cx="3593091" cy="6051547"/>
            <a:chOff x="-3786165" y="3"/>
            <a:chExt cx="3593091" cy="6051547"/>
          </a:xfrm>
        </p:grpSpPr>
        <p:grpSp>
          <p:nvGrpSpPr>
            <p:cNvPr id="14" name="Groep 13">
              <a:extLst>
                <a:ext uri="{FF2B5EF4-FFF2-40B4-BE49-F238E27FC236}">
                  <a16:creationId xmlns:a16="http://schemas.microsoft.com/office/drawing/2014/main" id="{B1969B21-5832-5977-A8EC-BF212039F32D}"/>
                </a:ext>
              </a:extLst>
            </p:cNvPr>
            <p:cNvGrpSpPr/>
            <p:nvPr userDrawn="1"/>
          </p:nvGrpSpPr>
          <p:grpSpPr>
            <a:xfrm>
              <a:off x="-3786164" y="3"/>
              <a:ext cx="3592800" cy="3209594"/>
              <a:chOff x="-3786164" y="3"/>
              <a:chExt cx="3592800" cy="3209594"/>
            </a:xfrm>
          </p:grpSpPr>
          <p:sp>
            <p:nvSpPr>
              <p:cNvPr id="81" name="Rechthoek 80">
                <a:extLst>
                  <a:ext uri="{FF2B5EF4-FFF2-40B4-BE49-F238E27FC236}">
                    <a16:creationId xmlns:a16="http://schemas.microsoft.com/office/drawing/2014/main" id="{0B87B443-FABB-831C-2997-F038072B87BD}"/>
                  </a:ext>
                </a:extLst>
              </p:cNvPr>
              <p:cNvSpPr/>
              <p:nvPr userDrawn="1"/>
            </p:nvSpPr>
            <p:spPr>
              <a:xfrm>
                <a:off x="-3786164" y="3"/>
                <a:ext cx="3592800" cy="3209594"/>
              </a:xfrm>
              <a:prstGeom prst="rect">
                <a:avLst/>
              </a:prstGeom>
              <a:solidFill>
                <a:srgbClr val="FFFFFF"/>
              </a:solidFill>
              <a:ln w="6350">
                <a:solidFill>
                  <a:srgbClr val="ECECEC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1400" b="1" cap="all" baseline="0" noProof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Tabel invoegen/opmaken</a:t>
                </a:r>
              </a:p>
            </p:txBody>
          </p:sp>
          <p:sp>
            <p:nvSpPr>
              <p:cNvPr id="82" name="Ovaal 81">
                <a:extLst>
                  <a:ext uri="{FF2B5EF4-FFF2-40B4-BE49-F238E27FC236}">
                    <a16:creationId xmlns:a16="http://schemas.microsoft.com/office/drawing/2014/main" id="{C15BEE6D-AC6E-DB93-6425-ADE0857B2E72}"/>
                  </a:ext>
                </a:extLst>
              </p:cNvPr>
              <p:cNvSpPr/>
              <p:nvPr userDrawn="1"/>
            </p:nvSpPr>
            <p:spPr>
              <a:xfrm>
                <a:off x="-3603587" y="465324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1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83" name="Rechthoek 82">
                <a:extLst>
                  <a:ext uri="{FF2B5EF4-FFF2-40B4-BE49-F238E27FC236}">
                    <a16:creationId xmlns:a16="http://schemas.microsoft.com/office/drawing/2014/main" id="{C1C0C30C-062B-9B86-C0CE-D8C9E3D0CB9A}"/>
                  </a:ext>
                </a:extLst>
              </p:cNvPr>
              <p:cNvSpPr/>
              <p:nvPr userDrawn="1"/>
            </p:nvSpPr>
            <p:spPr>
              <a:xfrm>
                <a:off x="-3319415" y="465324"/>
                <a:ext cx="2944682" cy="65802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Wanneer nodig, verwijder de bestaande tabel d.m.v. de </a:t>
                </a: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‘backspace toets’.</a:t>
                </a: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Klik op het pictogram om een nieuwe tabel in te voegen</a:t>
                </a:r>
                <a:b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kumimoji="0" lang="nl-NL" sz="1200" b="0" i="1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(zie onderstaand voorbeeld)</a:t>
                </a: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  <p:sp>
            <p:nvSpPr>
              <p:cNvPr id="84" name="Ovaal 83">
                <a:extLst>
                  <a:ext uri="{FF2B5EF4-FFF2-40B4-BE49-F238E27FC236}">
                    <a16:creationId xmlns:a16="http://schemas.microsoft.com/office/drawing/2014/main" id="{25DD77E1-A111-8B82-F8F7-52F64C628113}"/>
                  </a:ext>
                </a:extLst>
              </p:cNvPr>
              <p:cNvSpPr/>
              <p:nvPr userDrawn="1"/>
            </p:nvSpPr>
            <p:spPr>
              <a:xfrm>
                <a:off x="-3603587" y="1729709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1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</a:p>
            </p:txBody>
          </p:sp>
          <p:sp>
            <p:nvSpPr>
              <p:cNvPr id="85" name="Rechthoek 84">
                <a:extLst>
                  <a:ext uri="{FF2B5EF4-FFF2-40B4-BE49-F238E27FC236}">
                    <a16:creationId xmlns:a16="http://schemas.microsoft.com/office/drawing/2014/main" id="{CA6F9B9B-8612-B9E2-CE47-8E30A4F3F305}"/>
                  </a:ext>
                </a:extLst>
              </p:cNvPr>
              <p:cNvSpPr/>
              <p:nvPr userDrawn="1"/>
            </p:nvSpPr>
            <p:spPr>
              <a:xfrm>
                <a:off x="-3319415" y="1729710"/>
                <a:ext cx="2944682" cy="326338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Selecteer het gewenste aantal rijen</a:t>
                </a:r>
                <a:b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en kolommen en klik op </a:t>
                </a: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‘OK’</a:t>
                </a: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  <p:grpSp>
            <p:nvGrpSpPr>
              <p:cNvPr id="86" name="Groep 85">
                <a:extLst>
                  <a:ext uri="{FF2B5EF4-FFF2-40B4-BE49-F238E27FC236}">
                    <a16:creationId xmlns:a16="http://schemas.microsoft.com/office/drawing/2014/main" id="{89535B9C-F9EB-9481-EDF2-1233A6F2E06C}"/>
                  </a:ext>
                </a:extLst>
              </p:cNvPr>
              <p:cNvGrpSpPr/>
              <p:nvPr userDrawn="1"/>
            </p:nvGrpSpPr>
            <p:grpSpPr>
              <a:xfrm>
                <a:off x="-3311319" y="2164285"/>
                <a:ext cx="825500" cy="209550"/>
                <a:chOff x="13504624" y="2482850"/>
                <a:chExt cx="825500" cy="209550"/>
              </a:xfrm>
            </p:grpSpPr>
            <p:sp>
              <p:nvSpPr>
                <p:cNvPr id="98" name="Rechthoek 97">
                  <a:extLst>
                    <a:ext uri="{FF2B5EF4-FFF2-40B4-BE49-F238E27FC236}">
                      <a16:creationId xmlns:a16="http://schemas.microsoft.com/office/drawing/2014/main" id="{B88AF677-A108-6E7E-C38A-3D51E14CA892}"/>
                    </a:ext>
                  </a:extLst>
                </p:cNvPr>
                <p:cNvSpPr/>
                <p:nvPr userDrawn="1"/>
              </p:nvSpPr>
              <p:spPr>
                <a:xfrm>
                  <a:off x="13504624" y="2482850"/>
                  <a:ext cx="825500" cy="209550"/>
                </a:xfrm>
                <a:prstGeom prst="rect">
                  <a:avLst/>
                </a:prstGeom>
                <a:solidFill>
                  <a:srgbClr val="E5F1FB"/>
                </a:solidFill>
                <a:ln w="12700">
                  <a:solidFill>
                    <a:srgbClr val="0B7ED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252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900" b="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OK</a:t>
                  </a:r>
                </a:p>
              </p:txBody>
            </p:sp>
            <p:cxnSp>
              <p:nvCxnSpPr>
                <p:cNvPr id="99" name="Rechte verbindingslijn 98">
                  <a:extLst>
                    <a:ext uri="{FF2B5EF4-FFF2-40B4-BE49-F238E27FC236}">
                      <a16:creationId xmlns:a16="http://schemas.microsoft.com/office/drawing/2014/main" id="{AB83A9C4-C00E-960C-90D3-A33D795663D3}"/>
                    </a:ext>
                  </a:extLst>
                </p:cNvPr>
                <p:cNvCxnSpPr/>
                <p:nvPr userDrawn="1"/>
              </p:nvCxnSpPr>
              <p:spPr>
                <a:xfrm>
                  <a:off x="14155269" y="2515250"/>
                  <a:ext cx="0" cy="142717"/>
                </a:xfrm>
                <a:prstGeom prst="line">
                  <a:avLst/>
                </a:prstGeom>
                <a:noFill/>
                <a:ln w="3175" cap="flat" cmpd="sng" algn="ctr">
                  <a:solidFill>
                    <a:srgbClr val="44546A"/>
                  </a:solidFill>
                  <a:prstDash val="solid"/>
                </a:ln>
                <a:effectLst/>
              </p:spPr>
            </p:cxnSp>
            <p:sp>
              <p:nvSpPr>
                <p:cNvPr id="100" name="Gelijkbenige driehoek 99">
                  <a:extLst>
                    <a:ext uri="{FF2B5EF4-FFF2-40B4-BE49-F238E27FC236}">
                      <a16:creationId xmlns:a16="http://schemas.microsoft.com/office/drawing/2014/main" id="{127DB97B-287C-4898-1A22-B3DEAFF52230}"/>
                    </a:ext>
                  </a:extLst>
                </p:cNvPr>
                <p:cNvSpPr/>
                <p:nvPr userDrawn="1"/>
              </p:nvSpPr>
              <p:spPr>
                <a:xfrm rot="10800000">
                  <a:off x="14196089" y="2566904"/>
                  <a:ext cx="86866" cy="51147"/>
                </a:xfrm>
                <a:prstGeom prst="triangl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87" name="Ovaal 86">
                <a:extLst>
                  <a:ext uri="{FF2B5EF4-FFF2-40B4-BE49-F238E27FC236}">
                    <a16:creationId xmlns:a16="http://schemas.microsoft.com/office/drawing/2014/main" id="{348A4213-6FBF-8DE0-F5AD-C723A7224CDE}"/>
                  </a:ext>
                </a:extLst>
              </p:cNvPr>
              <p:cNvSpPr/>
              <p:nvPr userDrawn="1"/>
            </p:nvSpPr>
            <p:spPr>
              <a:xfrm>
                <a:off x="-3603587" y="2555608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1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3</a:t>
                </a:r>
              </a:p>
            </p:txBody>
          </p:sp>
          <p:sp>
            <p:nvSpPr>
              <p:cNvPr id="88" name="Rechthoek 87">
                <a:extLst>
                  <a:ext uri="{FF2B5EF4-FFF2-40B4-BE49-F238E27FC236}">
                    <a16:creationId xmlns:a16="http://schemas.microsoft.com/office/drawing/2014/main" id="{A9D4FF90-BC8D-2EEF-BB18-629C4783D38F}"/>
                  </a:ext>
                </a:extLst>
              </p:cNvPr>
              <p:cNvSpPr/>
              <p:nvPr userDrawn="1"/>
            </p:nvSpPr>
            <p:spPr>
              <a:xfrm>
                <a:off x="-3319415" y="2555610"/>
                <a:ext cx="2944682" cy="48838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Verander de opmaak van de tabel door onderdelen van de tabel te selecteren en naar de tab </a:t>
                </a: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‘Tabelontwerp’ </a:t>
                </a: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 gaan. </a:t>
                </a:r>
              </a:p>
            </p:txBody>
          </p:sp>
          <p:grpSp>
            <p:nvGrpSpPr>
              <p:cNvPr id="89" name="Tabel icoon">
                <a:extLst>
                  <a:ext uri="{FF2B5EF4-FFF2-40B4-BE49-F238E27FC236}">
                    <a16:creationId xmlns:a16="http://schemas.microsoft.com/office/drawing/2014/main" id="{E396BA78-7441-77B7-26A1-BB49DD4A9C0C}"/>
                  </a:ext>
                </a:extLst>
              </p:cNvPr>
              <p:cNvGrpSpPr/>
              <p:nvPr userDrawn="1"/>
            </p:nvGrpSpPr>
            <p:grpSpPr>
              <a:xfrm>
                <a:off x="-3308869" y="1240695"/>
                <a:ext cx="338201" cy="305477"/>
                <a:chOff x="6072040" y="3376043"/>
                <a:chExt cx="1227920" cy="1109109"/>
              </a:xfrm>
            </p:grpSpPr>
            <p:sp>
              <p:nvSpPr>
                <p:cNvPr id="90" name="Rechthoek 89">
                  <a:extLst>
                    <a:ext uri="{FF2B5EF4-FFF2-40B4-BE49-F238E27FC236}">
                      <a16:creationId xmlns:a16="http://schemas.microsoft.com/office/drawing/2014/main" id="{139285CE-DE32-A612-B4E9-4B4BE2267C6D}"/>
                    </a:ext>
                  </a:extLst>
                </p:cNvPr>
                <p:cNvSpPr/>
                <p:nvPr userDrawn="1"/>
              </p:nvSpPr>
              <p:spPr>
                <a:xfrm>
                  <a:off x="6072040" y="3376043"/>
                  <a:ext cx="1227920" cy="1109109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91" name="Rechthoek 90">
                  <a:extLst>
                    <a:ext uri="{FF2B5EF4-FFF2-40B4-BE49-F238E27FC236}">
                      <a16:creationId xmlns:a16="http://schemas.microsoft.com/office/drawing/2014/main" id="{5341B08B-DB93-33D7-F20C-93F0558D83AC}"/>
                    </a:ext>
                  </a:extLst>
                </p:cNvPr>
                <p:cNvSpPr/>
                <p:nvPr userDrawn="1"/>
              </p:nvSpPr>
              <p:spPr>
                <a:xfrm>
                  <a:off x="6090829" y="3393962"/>
                  <a:ext cx="1209131" cy="218971"/>
                </a:xfrm>
                <a:prstGeom prst="rect">
                  <a:avLst/>
                </a:prstGeom>
                <a:solidFill>
                  <a:srgbClr val="6C6C6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cxnSp>
              <p:nvCxnSpPr>
                <p:cNvPr id="92" name="Rechte verbindingslijn 91">
                  <a:extLst>
                    <a:ext uri="{FF2B5EF4-FFF2-40B4-BE49-F238E27FC236}">
                      <a16:creationId xmlns:a16="http://schemas.microsoft.com/office/drawing/2014/main" id="{05BE11CB-068B-2889-A1AD-9286D1B2056B}"/>
                    </a:ext>
                  </a:extLst>
                </p:cNvPr>
                <p:cNvCxnSpPr/>
                <p:nvPr userDrawn="1"/>
              </p:nvCxnSpPr>
              <p:spPr>
                <a:xfrm>
                  <a:off x="6493304" y="3605313"/>
                  <a:ext cx="0" cy="872219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Rechte verbindingslijn 92">
                  <a:extLst>
                    <a:ext uri="{FF2B5EF4-FFF2-40B4-BE49-F238E27FC236}">
                      <a16:creationId xmlns:a16="http://schemas.microsoft.com/office/drawing/2014/main" id="{B0075148-424C-0A15-BEC4-97E529EA3009}"/>
                    </a:ext>
                  </a:extLst>
                </p:cNvPr>
                <p:cNvCxnSpPr/>
                <p:nvPr userDrawn="1"/>
              </p:nvCxnSpPr>
              <p:spPr>
                <a:xfrm>
                  <a:off x="6883025" y="3605313"/>
                  <a:ext cx="0" cy="872219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Rechte verbindingslijn 93">
                  <a:extLst>
                    <a:ext uri="{FF2B5EF4-FFF2-40B4-BE49-F238E27FC236}">
                      <a16:creationId xmlns:a16="http://schemas.microsoft.com/office/drawing/2014/main" id="{7F3429B2-1451-B416-5A88-AF9CAC9B641F}"/>
                    </a:ext>
                  </a:extLst>
                </p:cNvPr>
                <p:cNvCxnSpPr/>
                <p:nvPr userDrawn="1"/>
              </p:nvCxnSpPr>
              <p:spPr>
                <a:xfrm flipH="1">
                  <a:off x="6090561" y="3827108"/>
                  <a:ext cx="1209399" cy="0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Rechte verbindingslijn 94">
                  <a:extLst>
                    <a:ext uri="{FF2B5EF4-FFF2-40B4-BE49-F238E27FC236}">
                      <a16:creationId xmlns:a16="http://schemas.microsoft.com/office/drawing/2014/main" id="{4D777066-D651-C387-DB9B-B78FB1679862}"/>
                    </a:ext>
                  </a:extLst>
                </p:cNvPr>
                <p:cNvCxnSpPr/>
                <p:nvPr userDrawn="1"/>
              </p:nvCxnSpPr>
              <p:spPr>
                <a:xfrm flipH="1">
                  <a:off x="6090561" y="4055708"/>
                  <a:ext cx="1209399" cy="0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Rechte verbindingslijn 95">
                  <a:extLst>
                    <a:ext uri="{FF2B5EF4-FFF2-40B4-BE49-F238E27FC236}">
                      <a16:creationId xmlns:a16="http://schemas.microsoft.com/office/drawing/2014/main" id="{20D6C706-5D70-E3D0-E26E-8B93B1AA7C4B}"/>
                    </a:ext>
                  </a:extLst>
                </p:cNvPr>
                <p:cNvCxnSpPr/>
                <p:nvPr userDrawn="1"/>
              </p:nvCxnSpPr>
              <p:spPr>
                <a:xfrm flipH="1">
                  <a:off x="6090561" y="4276688"/>
                  <a:ext cx="1209399" cy="0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7" name="Rechthoek 96">
                  <a:extLst>
                    <a:ext uri="{FF2B5EF4-FFF2-40B4-BE49-F238E27FC236}">
                      <a16:creationId xmlns:a16="http://schemas.microsoft.com/office/drawing/2014/main" id="{B12C6460-537D-EB12-67FF-31B2ACABD3C1}"/>
                    </a:ext>
                  </a:extLst>
                </p:cNvPr>
                <p:cNvSpPr/>
                <p:nvPr userDrawn="1"/>
              </p:nvSpPr>
              <p:spPr>
                <a:xfrm>
                  <a:off x="6072040" y="3376043"/>
                  <a:ext cx="1227920" cy="1109109"/>
                </a:xfrm>
                <a:prstGeom prst="rect">
                  <a:avLst/>
                </a:prstGeom>
                <a:noFill/>
                <a:ln w="12700">
                  <a:solidFill>
                    <a:srgbClr val="6C6C6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15" name="Groep 14">
              <a:extLst>
                <a:ext uri="{FF2B5EF4-FFF2-40B4-BE49-F238E27FC236}">
                  <a16:creationId xmlns:a16="http://schemas.microsoft.com/office/drawing/2014/main" id="{E178E3B4-92AF-8DB1-3B70-CB5FB978D8AD}"/>
                </a:ext>
              </a:extLst>
            </p:cNvPr>
            <p:cNvGrpSpPr/>
            <p:nvPr userDrawn="1"/>
          </p:nvGrpSpPr>
          <p:grpSpPr>
            <a:xfrm>
              <a:off x="-3786165" y="3410167"/>
              <a:ext cx="3593091" cy="2641383"/>
              <a:chOff x="-3786165" y="3410167"/>
              <a:chExt cx="3593091" cy="2641383"/>
            </a:xfrm>
          </p:grpSpPr>
          <p:sp>
            <p:nvSpPr>
              <p:cNvPr id="16" name="Rechthoek 15">
                <a:extLst>
                  <a:ext uri="{FF2B5EF4-FFF2-40B4-BE49-F238E27FC236}">
                    <a16:creationId xmlns:a16="http://schemas.microsoft.com/office/drawing/2014/main" id="{2AC3A44E-C9F3-9912-30BF-C084029C612E}"/>
                  </a:ext>
                </a:extLst>
              </p:cNvPr>
              <p:cNvSpPr/>
              <p:nvPr userDrawn="1"/>
            </p:nvSpPr>
            <p:spPr>
              <a:xfrm>
                <a:off x="-3786165" y="3410167"/>
                <a:ext cx="3593091" cy="2641383"/>
              </a:xfrm>
              <a:prstGeom prst="rect">
                <a:avLst/>
              </a:prstGeom>
              <a:solidFill>
                <a:srgbClr val="FFFFFF"/>
              </a:solidFill>
              <a:ln w="6350">
                <a:solidFill>
                  <a:srgbClr val="ECECEC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1400" b="1" cap="all" baseline="0" noProof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Tabel bewerken</a:t>
                </a:r>
              </a:p>
            </p:txBody>
          </p:sp>
          <p:sp>
            <p:nvSpPr>
              <p:cNvPr id="18" name="Ovaal 17">
                <a:extLst>
                  <a:ext uri="{FF2B5EF4-FFF2-40B4-BE49-F238E27FC236}">
                    <a16:creationId xmlns:a16="http://schemas.microsoft.com/office/drawing/2014/main" id="{90AE479B-37A2-CD61-3759-4B3143F11D93}"/>
                  </a:ext>
                </a:extLst>
              </p:cNvPr>
              <p:cNvSpPr/>
              <p:nvPr userDrawn="1"/>
            </p:nvSpPr>
            <p:spPr>
              <a:xfrm>
                <a:off x="-3603587" y="3874766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1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19" name="Rechthoek 18">
                <a:extLst>
                  <a:ext uri="{FF2B5EF4-FFF2-40B4-BE49-F238E27FC236}">
                    <a16:creationId xmlns:a16="http://schemas.microsoft.com/office/drawing/2014/main" id="{284E1041-354A-BD55-2F9F-7F2A5F149C38}"/>
                  </a:ext>
                </a:extLst>
              </p:cNvPr>
              <p:cNvSpPr/>
              <p:nvPr userDrawn="1"/>
            </p:nvSpPr>
            <p:spPr>
              <a:xfrm>
                <a:off x="-3319415" y="3874767"/>
                <a:ext cx="2944682" cy="327689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Selecteer de gewenste rijen en/of kolommen van de tabel en ga naar de tab  </a:t>
                </a: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‘Indeling’</a:t>
                </a: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  <p:sp>
            <p:nvSpPr>
              <p:cNvPr id="22" name="Ovaal 21">
                <a:extLst>
                  <a:ext uri="{FF2B5EF4-FFF2-40B4-BE49-F238E27FC236}">
                    <a16:creationId xmlns:a16="http://schemas.microsoft.com/office/drawing/2014/main" id="{A30B6B0A-CEBE-0D50-797D-6D9AE18BCAED}"/>
                  </a:ext>
                </a:extLst>
              </p:cNvPr>
              <p:cNvSpPr/>
              <p:nvPr userDrawn="1"/>
            </p:nvSpPr>
            <p:spPr>
              <a:xfrm>
                <a:off x="-3603587" y="4396122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1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</a:p>
            </p:txBody>
          </p:sp>
          <p:sp>
            <p:nvSpPr>
              <p:cNvPr id="23" name="Rechthoek 22">
                <a:extLst>
                  <a:ext uri="{FF2B5EF4-FFF2-40B4-BE49-F238E27FC236}">
                    <a16:creationId xmlns:a16="http://schemas.microsoft.com/office/drawing/2014/main" id="{93704468-D491-AC83-635B-B9DC1EB815A5}"/>
                  </a:ext>
                </a:extLst>
              </p:cNvPr>
              <p:cNvSpPr/>
              <p:nvPr userDrawn="1"/>
            </p:nvSpPr>
            <p:spPr>
              <a:xfrm>
                <a:off x="-3319415" y="4396123"/>
                <a:ext cx="2944682" cy="495917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Bij het onderdeel </a:t>
                </a: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‘Rijen en kolommen’</a:t>
                </a: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kunnen rijen en kolommen verwijderd of toegevoegd te worden. Kies uit de verschillende opties:</a:t>
                </a:r>
              </a:p>
            </p:txBody>
          </p:sp>
          <p:grpSp>
            <p:nvGrpSpPr>
              <p:cNvPr id="24" name="Groep 23">
                <a:extLst>
                  <a:ext uri="{FF2B5EF4-FFF2-40B4-BE49-F238E27FC236}">
                    <a16:creationId xmlns:a16="http://schemas.microsoft.com/office/drawing/2014/main" id="{EB4339C8-D79D-1123-D15D-044E054A5225}"/>
                  </a:ext>
                </a:extLst>
              </p:cNvPr>
              <p:cNvGrpSpPr/>
              <p:nvPr userDrawn="1"/>
            </p:nvGrpSpPr>
            <p:grpSpPr>
              <a:xfrm>
                <a:off x="-3415313" y="4996916"/>
                <a:ext cx="3013682" cy="673634"/>
                <a:chOff x="-3415313" y="4996916"/>
                <a:chExt cx="3013682" cy="673634"/>
              </a:xfrm>
            </p:grpSpPr>
            <p:grpSp>
              <p:nvGrpSpPr>
                <p:cNvPr id="25" name="Groep 24">
                  <a:extLst>
                    <a:ext uri="{FF2B5EF4-FFF2-40B4-BE49-F238E27FC236}">
                      <a16:creationId xmlns:a16="http://schemas.microsoft.com/office/drawing/2014/main" id="{19363CF6-9EA5-6174-F9F0-7219A12A57C5}"/>
                    </a:ext>
                  </a:extLst>
                </p:cNvPr>
                <p:cNvGrpSpPr/>
                <p:nvPr userDrawn="1"/>
              </p:nvGrpSpPr>
              <p:grpSpPr>
                <a:xfrm>
                  <a:off x="-3415313" y="5041534"/>
                  <a:ext cx="761481" cy="529523"/>
                  <a:chOff x="-3492543" y="5041534"/>
                  <a:chExt cx="761481" cy="529523"/>
                </a:xfrm>
              </p:grpSpPr>
              <p:grpSp>
                <p:nvGrpSpPr>
                  <p:cNvPr id="70" name="Groep 69">
                    <a:extLst>
                      <a:ext uri="{FF2B5EF4-FFF2-40B4-BE49-F238E27FC236}">
                        <a16:creationId xmlns:a16="http://schemas.microsoft.com/office/drawing/2014/main" id="{4D61867E-B3D7-74C9-C514-B7B7562201F9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307743" y="5041534"/>
                    <a:ext cx="485596" cy="437045"/>
                    <a:chOff x="-3307743" y="4999319"/>
                    <a:chExt cx="644991" cy="580504"/>
                  </a:xfrm>
                </p:grpSpPr>
                <p:grpSp>
                  <p:nvGrpSpPr>
                    <p:cNvPr id="72" name="Groep 71">
                      <a:extLst>
                        <a:ext uri="{FF2B5EF4-FFF2-40B4-BE49-F238E27FC236}">
                          <a16:creationId xmlns:a16="http://schemas.microsoft.com/office/drawing/2014/main" id="{8AACED53-B676-939A-6C21-DF4E5391F256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-3307743" y="4999319"/>
                      <a:ext cx="516835" cy="439373"/>
                      <a:chOff x="-3307743" y="4999319"/>
                      <a:chExt cx="516835" cy="439373"/>
                    </a:xfrm>
                  </p:grpSpPr>
                  <p:cxnSp>
                    <p:nvCxnSpPr>
                      <p:cNvPr id="74" name="Rechte verbindingslijn 73">
                        <a:extLst>
                          <a:ext uri="{FF2B5EF4-FFF2-40B4-BE49-F238E27FC236}">
                            <a16:creationId xmlns:a16="http://schemas.microsoft.com/office/drawing/2014/main" id="{609AE0A3-3368-86D5-F28E-F6C33E2228A2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3307743" y="5141843"/>
                        <a:ext cx="516835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75" name="Rechte verbindingslijn 74">
                        <a:extLst>
                          <a:ext uri="{FF2B5EF4-FFF2-40B4-BE49-F238E27FC236}">
                            <a16:creationId xmlns:a16="http://schemas.microsoft.com/office/drawing/2014/main" id="{7B461558-9F3D-9C41-3141-3E9130CDEFFA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3307743" y="5290267"/>
                        <a:ext cx="516835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76" name="Rechte verbindingslijn 75">
                        <a:extLst>
                          <a:ext uri="{FF2B5EF4-FFF2-40B4-BE49-F238E27FC236}">
                            <a16:creationId xmlns:a16="http://schemas.microsoft.com/office/drawing/2014/main" id="{A742138A-EE46-DAEB-92B4-6DA6AD52FED1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flipH="1">
                        <a:off x="-2969743" y="4999319"/>
                        <a:ext cx="1394" cy="439373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77" name="Rechte verbindingslijn 76">
                        <a:extLst>
                          <a:ext uri="{FF2B5EF4-FFF2-40B4-BE49-F238E27FC236}">
                            <a16:creationId xmlns:a16="http://schemas.microsoft.com/office/drawing/2014/main" id="{1041E70E-A53D-569F-6150-249D497673E6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flipH="1">
                        <a:off x="-3142021" y="4999319"/>
                        <a:ext cx="1394" cy="439373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78" name="Rechthoek 77">
                        <a:extLst>
                          <a:ext uri="{FF2B5EF4-FFF2-40B4-BE49-F238E27FC236}">
                            <a16:creationId xmlns:a16="http://schemas.microsoft.com/office/drawing/2014/main" id="{4239AFC3-0A46-DA2C-3041-C149507CC4BA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-3304719" y="4999319"/>
                        <a:ext cx="513811" cy="439373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6C6C6C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lvl="0" algn="ctr"/>
                        <a:endParaRPr lang="nl-NL" sz="2400" err="1">
                          <a:solidFill>
                            <a:schemeClr val="accen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sp>
                  <p:nvSpPr>
                    <p:cNvPr id="73" name="Vrije vorm: vorm 72">
                      <a:extLst>
                        <a:ext uri="{FF2B5EF4-FFF2-40B4-BE49-F238E27FC236}">
                          <a16:creationId xmlns:a16="http://schemas.microsoft.com/office/drawing/2014/main" id="{F869BEE4-F002-E4D5-56BA-2FA455C1AC78}"/>
                        </a:ext>
                      </a:extLst>
                    </p:cNvPr>
                    <p:cNvSpPr/>
                    <p:nvPr userDrawn="1"/>
                  </p:nvSpPr>
                  <p:spPr>
                    <a:xfrm rot="2700000">
                      <a:off x="-3022752" y="5219823"/>
                      <a:ext cx="360000" cy="360000"/>
                    </a:xfrm>
                    <a:custGeom>
                      <a:avLst/>
                      <a:gdLst>
                        <a:gd name="connsiteX0" fmla="*/ 7908 w 360000"/>
                        <a:gd name="connsiteY0" fmla="*/ 160908 h 360000"/>
                        <a:gd name="connsiteX1" fmla="*/ 27000 w 360000"/>
                        <a:gd name="connsiteY1" fmla="*/ 153000 h 360000"/>
                        <a:gd name="connsiteX2" fmla="*/ 153000 w 360000"/>
                        <a:gd name="connsiteY2" fmla="*/ 153000 h 360000"/>
                        <a:gd name="connsiteX3" fmla="*/ 153000 w 360000"/>
                        <a:gd name="connsiteY3" fmla="*/ 27000 h 360000"/>
                        <a:gd name="connsiteX4" fmla="*/ 180000 w 360000"/>
                        <a:gd name="connsiteY4" fmla="*/ 0 h 360000"/>
                        <a:gd name="connsiteX5" fmla="*/ 207000 w 360000"/>
                        <a:gd name="connsiteY5" fmla="*/ 27000 h 360000"/>
                        <a:gd name="connsiteX6" fmla="*/ 207000 w 360000"/>
                        <a:gd name="connsiteY6" fmla="*/ 153000 h 360000"/>
                        <a:gd name="connsiteX7" fmla="*/ 333000 w 360000"/>
                        <a:gd name="connsiteY7" fmla="*/ 153000 h 360000"/>
                        <a:gd name="connsiteX8" fmla="*/ 360000 w 360000"/>
                        <a:gd name="connsiteY8" fmla="*/ 180000 h 360000"/>
                        <a:gd name="connsiteX9" fmla="*/ 333000 w 360000"/>
                        <a:gd name="connsiteY9" fmla="*/ 207000 h 360000"/>
                        <a:gd name="connsiteX10" fmla="*/ 207000 w 360000"/>
                        <a:gd name="connsiteY10" fmla="*/ 207000 h 360000"/>
                        <a:gd name="connsiteX11" fmla="*/ 207000 w 360000"/>
                        <a:gd name="connsiteY11" fmla="*/ 333000 h 360000"/>
                        <a:gd name="connsiteX12" fmla="*/ 180000 w 360000"/>
                        <a:gd name="connsiteY12" fmla="*/ 360000 h 360000"/>
                        <a:gd name="connsiteX13" fmla="*/ 153000 w 360000"/>
                        <a:gd name="connsiteY13" fmla="*/ 333000 h 360000"/>
                        <a:gd name="connsiteX14" fmla="*/ 153000 w 360000"/>
                        <a:gd name="connsiteY14" fmla="*/ 207000 h 360000"/>
                        <a:gd name="connsiteX15" fmla="*/ 27000 w 360000"/>
                        <a:gd name="connsiteY15" fmla="*/ 207000 h 360000"/>
                        <a:gd name="connsiteX16" fmla="*/ 0 w 360000"/>
                        <a:gd name="connsiteY16" fmla="*/ 180000 h 360000"/>
                        <a:gd name="connsiteX17" fmla="*/ 7908 w 360000"/>
                        <a:gd name="connsiteY17" fmla="*/ 160908 h 3600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</a:cxnLst>
                      <a:rect l="l" t="t" r="r" b="b"/>
                      <a:pathLst>
                        <a:path w="360000" h="360000">
                          <a:moveTo>
                            <a:pt x="7908" y="160908"/>
                          </a:moveTo>
                          <a:cubicBezTo>
                            <a:pt x="12794" y="156022"/>
                            <a:pt x="19544" y="153000"/>
                            <a:pt x="27000" y="153000"/>
                          </a:cubicBezTo>
                          <a:lnTo>
                            <a:pt x="153000" y="153000"/>
                          </a:lnTo>
                          <a:lnTo>
                            <a:pt x="153000" y="27000"/>
                          </a:lnTo>
                          <a:cubicBezTo>
                            <a:pt x="153000" y="12088"/>
                            <a:pt x="165088" y="0"/>
                            <a:pt x="180000" y="0"/>
                          </a:cubicBezTo>
                          <a:cubicBezTo>
                            <a:pt x="194912" y="0"/>
                            <a:pt x="207000" y="12088"/>
                            <a:pt x="207000" y="27000"/>
                          </a:cubicBezTo>
                          <a:lnTo>
                            <a:pt x="207000" y="153000"/>
                          </a:lnTo>
                          <a:lnTo>
                            <a:pt x="333000" y="153000"/>
                          </a:lnTo>
                          <a:cubicBezTo>
                            <a:pt x="347912" y="153000"/>
                            <a:pt x="360000" y="165088"/>
                            <a:pt x="360000" y="180000"/>
                          </a:cubicBezTo>
                          <a:cubicBezTo>
                            <a:pt x="360000" y="194912"/>
                            <a:pt x="347912" y="207000"/>
                            <a:pt x="333000" y="207000"/>
                          </a:cubicBezTo>
                          <a:lnTo>
                            <a:pt x="207000" y="207000"/>
                          </a:lnTo>
                          <a:lnTo>
                            <a:pt x="207000" y="333000"/>
                          </a:lnTo>
                          <a:cubicBezTo>
                            <a:pt x="207000" y="347912"/>
                            <a:pt x="194912" y="360000"/>
                            <a:pt x="180000" y="360000"/>
                          </a:cubicBezTo>
                          <a:cubicBezTo>
                            <a:pt x="165088" y="360000"/>
                            <a:pt x="153000" y="347912"/>
                            <a:pt x="153000" y="333000"/>
                          </a:cubicBezTo>
                          <a:lnTo>
                            <a:pt x="153000" y="207000"/>
                          </a:lnTo>
                          <a:lnTo>
                            <a:pt x="27000" y="207000"/>
                          </a:lnTo>
                          <a:cubicBezTo>
                            <a:pt x="12088" y="207000"/>
                            <a:pt x="0" y="194912"/>
                            <a:pt x="0" y="180000"/>
                          </a:cubicBezTo>
                          <a:cubicBezTo>
                            <a:pt x="0" y="172544"/>
                            <a:pt x="3022" y="165794"/>
                            <a:pt x="7908" y="160908"/>
                          </a:cubicBezTo>
                          <a:close/>
                        </a:path>
                      </a:pathLst>
                    </a:custGeom>
                    <a:solidFill>
                      <a:srgbClr val="F0615F"/>
                    </a:solidFill>
                    <a:ln w="285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err="1"/>
                    </a:p>
                  </p:txBody>
                </p:sp>
              </p:grpSp>
              <p:sp>
                <p:nvSpPr>
                  <p:cNvPr id="71" name="Tekstvak 70">
                    <a:extLst>
                      <a:ext uri="{FF2B5EF4-FFF2-40B4-BE49-F238E27FC236}">
                        <a16:creationId xmlns:a16="http://schemas.microsoft.com/office/drawing/2014/main" id="{8590D605-CDC8-F0EB-C97B-655E785C1C89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-3492543" y="5440654"/>
                    <a:ext cx="761481" cy="130403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 anchor="ctr">
                    <a:noAutofit/>
                  </a:bodyPr>
                  <a:lstStyle/>
                  <a:p>
                    <a:pPr marL="0" algn="ctr" defTabSz="1217512" rtl="0" eaLnBrk="1" latinLnBrk="0" hangingPunct="1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r>
                      <a:rPr lang="nl-NL" sz="900" b="0" kern="120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rPr>
                      <a:t>Verwijderen</a:t>
                    </a:r>
                  </a:p>
                </p:txBody>
              </p:sp>
            </p:grpSp>
            <p:grpSp>
              <p:nvGrpSpPr>
                <p:cNvPr id="26" name="Groep 25">
                  <a:extLst>
                    <a:ext uri="{FF2B5EF4-FFF2-40B4-BE49-F238E27FC236}">
                      <a16:creationId xmlns:a16="http://schemas.microsoft.com/office/drawing/2014/main" id="{2B6F434B-BAB4-6132-B1F4-31567E844A72}"/>
                    </a:ext>
                  </a:extLst>
                </p:cNvPr>
                <p:cNvGrpSpPr/>
                <p:nvPr userDrawn="1"/>
              </p:nvGrpSpPr>
              <p:grpSpPr>
                <a:xfrm>
                  <a:off x="-2582156" y="4996916"/>
                  <a:ext cx="572112" cy="673634"/>
                  <a:chOff x="-2709168" y="4996916"/>
                  <a:chExt cx="572112" cy="673634"/>
                </a:xfrm>
              </p:grpSpPr>
              <p:grpSp>
                <p:nvGrpSpPr>
                  <p:cNvPr id="60" name="Groep 59">
                    <a:extLst>
                      <a:ext uri="{FF2B5EF4-FFF2-40B4-BE49-F238E27FC236}">
                        <a16:creationId xmlns:a16="http://schemas.microsoft.com/office/drawing/2014/main" id="{90A72F8B-7AA0-7A93-3BE9-6D216A6535B2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2609993" y="4996916"/>
                    <a:ext cx="389111" cy="375410"/>
                    <a:chOff x="-2542178" y="4940055"/>
                    <a:chExt cx="516835" cy="498637"/>
                  </a:xfrm>
                </p:grpSpPr>
                <p:sp>
                  <p:nvSpPr>
                    <p:cNvPr id="62" name="Rechthoek 61">
                      <a:extLst>
                        <a:ext uri="{FF2B5EF4-FFF2-40B4-BE49-F238E27FC236}">
                          <a16:creationId xmlns:a16="http://schemas.microsoft.com/office/drawing/2014/main" id="{B96B8CAD-EE01-0279-07B1-139567C5CBE0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538526" y="5145278"/>
                      <a:ext cx="510738" cy="150388"/>
                    </a:xfrm>
                    <a:prstGeom prst="rect">
                      <a:avLst/>
                    </a:prstGeom>
                    <a:solidFill>
                      <a:srgbClr val="C3D6E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1600" cap="all" baseline="0" err="1">
                        <a:latin typeface="+mj-lt"/>
                      </a:endParaRPr>
                    </a:p>
                  </p:txBody>
                </p:sp>
                <p:grpSp>
                  <p:nvGrpSpPr>
                    <p:cNvPr id="63" name="Groep 62">
                      <a:extLst>
                        <a:ext uri="{FF2B5EF4-FFF2-40B4-BE49-F238E27FC236}">
                          <a16:creationId xmlns:a16="http://schemas.microsoft.com/office/drawing/2014/main" id="{C0819052-927C-34A2-72B0-7DADB9F44B40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-2542178" y="4999319"/>
                      <a:ext cx="516835" cy="439373"/>
                      <a:chOff x="-3307743" y="4999319"/>
                      <a:chExt cx="516835" cy="439373"/>
                    </a:xfrm>
                  </p:grpSpPr>
                  <p:cxnSp>
                    <p:nvCxnSpPr>
                      <p:cNvPr id="65" name="Rechte verbindingslijn 64">
                        <a:extLst>
                          <a:ext uri="{FF2B5EF4-FFF2-40B4-BE49-F238E27FC236}">
                            <a16:creationId xmlns:a16="http://schemas.microsoft.com/office/drawing/2014/main" id="{D6D9CA77-26C3-095A-4A20-AD67AABA9791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3307743" y="5141843"/>
                        <a:ext cx="516835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6" name="Rechte verbindingslijn 65">
                        <a:extLst>
                          <a:ext uri="{FF2B5EF4-FFF2-40B4-BE49-F238E27FC236}">
                            <a16:creationId xmlns:a16="http://schemas.microsoft.com/office/drawing/2014/main" id="{A05F2197-B296-AC22-3B06-D17998BD9312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3307743" y="5290267"/>
                        <a:ext cx="516835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7" name="Rechte verbindingslijn 66">
                        <a:extLst>
                          <a:ext uri="{FF2B5EF4-FFF2-40B4-BE49-F238E27FC236}">
                            <a16:creationId xmlns:a16="http://schemas.microsoft.com/office/drawing/2014/main" id="{25D294AE-0315-75B4-64B7-C1C078F4CC49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2969743" y="5295569"/>
                        <a:ext cx="0" cy="143123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8" name="Rechte verbindingslijn 67">
                        <a:extLst>
                          <a:ext uri="{FF2B5EF4-FFF2-40B4-BE49-F238E27FC236}">
                            <a16:creationId xmlns:a16="http://schemas.microsoft.com/office/drawing/2014/main" id="{1F6B6505-A11D-808D-DA94-E3360FE93EF9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3142021" y="5295569"/>
                        <a:ext cx="0" cy="143123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69" name="Rechthoek 68">
                        <a:extLst>
                          <a:ext uri="{FF2B5EF4-FFF2-40B4-BE49-F238E27FC236}">
                            <a16:creationId xmlns:a16="http://schemas.microsoft.com/office/drawing/2014/main" id="{7530BEB2-31E9-204A-E446-B4E68D3428D0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-3304719" y="4999319"/>
                        <a:ext cx="513811" cy="439373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6C6C6C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lvl="0" algn="ctr"/>
                        <a:endParaRPr lang="nl-NL" sz="2400" err="1">
                          <a:solidFill>
                            <a:schemeClr val="accen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sp>
                  <p:nvSpPr>
                    <p:cNvPr id="64" name="Pijl: rechts 63">
                      <a:extLst>
                        <a:ext uri="{FF2B5EF4-FFF2-40B4-BE49-F238E27FC236}">
                          <a16:creationId xmlns:a16="http://schemas.microsoft.com/office/drawing/2014/main" id="{6F3BD821-A041-E9CD-F9FB-265D01A4E916}"/>
                        </a:ext>
                      </a:extLst>
                    </p:cNvPr>
                    <p:cNvSpPr/>
                    <p:nvPr userDrawn="1"/>
                  </p:nvSpPr>
                  <p:spPr>
                    <a:xfrm rot="16200000">
                      <a:off x="-2415001" y="4945522"/>
                      <a:ext cx="278551" cy="267618"/>
                    </a:xfrm>
                    <a:prstGeom prst="rightArrow">
                      <a:avLst>
                        <a:gd name="adj1" fmla="val 25329"/>
                        <a:gd name="adj2" fmla="val 63628"/>
                      </a:avLst>
                    </a:prstGeom>
                    <a:solidFill>
                      <a:srgbClr val="4A7DB1"/>
                    </a:solidFill>
                    <a:ln w="285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sp>
                <p:nvSpPr>
                  <p:cNvPr id="61" name="Tekstvak 60">
                    <a:extLst>
                      <a:ext uri="{FF2B5EF4-FFF2-40B4-BE49-F238E27FC236}">
                        <a16:creationId xmlns:a16="http://schemas.microsoft.com/office/drawing/2014/main" id="{8D539F28-6ADD-8730-C47C-9614A3BF473F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-2709168" y="5460793"/>
                    <a:ext cx="572112" cy="209757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 anchor="ctr">
                    <a:noAutofit/>
                  </a:bodyPr>
                  <a:lstStyle/>
                  <a:p>
                    <a:pPr marL="0" algn="ctr" defTabSz="1217512" rtl="0" eaLnBrk="1" latinLnBrk="0" hangingPunct="1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r>
                      <a:rPr lang="nl-NL" sz="900" b="0" kern="120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rPr>
                      <a:t>Hierboven invoegen</a:t>
                    </a:r>
                  </a:p>
                </p:txBody>
              </p:sp>
            </p:grpSp>
            <p:grpSp>
              <p:nvGrpSpPr>
                <p:cNvPr id="27" name="Groep 26">
                  <a:extLst>
                    <a:ext uri="{FF2B5EF4-FFF2-40B4-BE49-F238E27FC236}">
                      <a16:creationId xmlns:a16="http://schemas.microsoft.com/office/drawing/2014/main" id="{E27957AE-A119-B3DD-F10C-65F128F4AE28}"/>
                    </a:ext>
                  </a:extLst>
                </p:cNvPr>
                <p:cNvGrpSpPr/>
                <p:nvPr userDrawn="1"/>
              </p:nvGrpSpPr>
              <p:grpSpPr>
                <a:xfrm>
                  <a:off x="-2036147" y="5039725"/>
                  <a:ext cx="572112" cy="630825"/>
                  <a:chOff x="-2099568" y="5039725"/>
                  <a:chExt cx="572112" cy="630825"/>
                </a:xfrm>
              </p:grpSpPr>
              <p:grpSp>
                <p:nvGrpSpPr>
                  <p:cNvPr id="50" name="Groep 49">
                    <a:extLst>
                      <a:ext uri="{FF2B5EF4-FFF2-40B4-BE49-F238E27FC236}">
                        <a16:creationId xmlns:a16="http://schemas.microsoft.com/office/drawing/2014/main" id="{BA1134F6-68AD-3969-BD03-C4ADE8444054}"/>
                      </a:ext>
                    </a:extLst>
                  </p:cNvPr>
                  <p:cNvGrpSpPr/>
                  <p:nvPr userDrawn="1"/>
                </p:nvGrpSpPr>
                <p:grpSpPr>
                  <a:xfrm rot="10800000">
                    <a:off x="-2004261" y="5039725"/>
                    <a:ext cx="389111" cy="375410"/>
                    <a:chOff x="-2542178" y="4940055"/>
                    <a:chExt cx="516835" cy="498637"/>
                  </a:xfrm>
                </p:grpSpPr>
                <p:sp>
                  <p:nvSpPr>
                    <p:cNvPr id="52" name="Rechthoek 51">
                      <a:extLst>
                        <a:ext uri="{FF2B5EF4-FFF2-40B4-BE49-F238E27FC236}">
                          <a16:creationId xmlns:a16="http://schemas.microsoft.com/office/drawing/2014/main" id="{9196DF72-8D67-34C5-91B0-7F5CFA1A50C8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538526" y="5145278"/>
                      <a:ext cx="510738" cy="135578"/>
                    </a:xfrm>
                    <a:prstGeom prst="rect">
                      <a:avLst/>
                    </a:prstGeom>
                    <a:solidFill>
                      <a:srgbClr val="C3D6E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1600" cap="all" baseline="0" err="1">
                        <a:latin typeface="+mj-lt"/>
                      </a:endParaRPr>
                    </a:p>
                  </p:txBody>
                </p:sp>
                <p:grpSp>
                  <p:nvGrpSpPr>
                    <p:cNvPr id="53" name="Groep 52">
                      <a:extLst>
                        <a:ext uri="{FF2B5EF4-FFF2-40B4-BE49-F238E27FC236}">
                          <a16:creationId xmlns:a16="http://schemas.microsoft.com/office/drawing/2014/main" id="{4EB4F39A-B3E1-4436-0F4D-704A707B4A46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-2542178" y="4999319"/>
                      <a:ext cx="516835" cy="439373"/>
                      <a:chOff x="-3307743" y="4999319"/>
                      <a:chExt cx="516835" cy="439373"/>
                    </a:xfrm>
                  </p:grpSpPr>
                  <p:cxnSp>
                    <p:nvCxnSpPr>
                      <p:cNvPr id="55" name="Rechte verbindingslijn 54">
                        <a:extLst>
                          <a:ext uri="{FF2B5EF4-FFF2-40B4-BE49-F238E27FC236}">
                            <a16:creationId xmlns:a16="http://schemas.microsoft.com/office/drawing/2014/main" id="{A9698419-BF6C-BB26-15F3-E6B8FEB0E48B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3307743" y="5141843"/>
                        <a:ext cx="516835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6" name="Rechte verbindingslijn 55">
                        <a:extLst>
                          <a:ext uri="{FF2B5EF4-FFF2-40B4-BE49-F238E27FC236}">
                            <a16:creationId xmlns:a16="http://schemas.microsoft.com/office/drawing/2014/main" id="{B9FB9F5B-CEA7-6E01-62EB-134F5EABBD20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3307743" y="5290267"/>
                        <a:ext cx="516835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7" name="Rechte verbindingslijn 56">
                        <a:extLst>
                          <a:ext uri="{FF2B5EF4-FFF2-40B4-BE49-F238E27FC236}">
                            <a16:creationId xmlns:a16="http://schemas.microsoft.com/office/drawing/2014/main" id="{8D5BF766-D483-EF91-026A-99DA8C7C0343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2969743" y="5295569"/>
                        <a:ext cx="0" cy="143123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8" name="Rechte verbindingslijn 57">
                        <a:extLst>
                          <a:ext uri="{FF2B5EF4-FFF2-40B4-BE49-F238E27FC236}">
                            <a16:creationId xmlns:a16="http://schemas.microsoft.com/office/drawing/2014/main" id="{3F39939E-4804-8638-3C3B-EADFAF3740C3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3142021" y="5295569"/>
                        <a:ext cx="0" cy="143123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59" name="Rechthoek 58">
                        <a:extLst>
                          <a:ext uri="{FF2B5EF4-FFF2-40B4-BE49-F238E27FC236}">
                            <a16:creationId xmlns:a16="http://schemas.microsoft.com/office/drawing/2014/main" id="{4932B354-8430-DE21-D6A9-529B3F87D937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-3304719" y="4999319"/>
                        <a:ext cx="513811" cy="439373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6C6C6C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lvl="0" algn="ctr"/>
                        <a:endParaRPr lang="nl-NL" sz="2400" err="1">
                          <a:solidFill>
                            <a:schemeClr val="accen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sp>
                  <p:nvSpPr>
                    <p:cNvPr id="54" name="Pijl: rechts 53">
                      <a:extLst>
                        <a:ext uri="{FF2B5EF4-FFF2-40B4-BE49-F238E27FC236}">
                          <a16:creationId xmlns:a16="http://schemas.microsoft.com/office/drawing/2014/main" id="{821527DC-1E82-3B6D-2FEB-A8DC3F6EB4A1}"/>
                        </a:ext>
                      </a:extLst>
                    </p:cNvPr>
                    <p:cNvSpPr/>
                    <p:nvPr userDrawn="1"/>
                  </p:nvSpPr>
                  <p:spPr>
                    <a:xfrm rot="16200000">
                      <a:off x="-2415001" y="4945522"/>
                      <a:ext cx="278551" cy="267618"/>
                    </a:xfrm>
                    <a:prstGeom prst="rightArrow">
                      <a:avLst>
                        <a:gd name="adj1" fmla="val 25329"/>
                        <a:gd name="adj2" fmla="val 63628"/>
                      </a:avLst>
                    </a:prstGeom>
                    <a:solidFill>
                      <a:srgbClr val="4A7DB1"/>
                    </a:solidFill>
                    <a:ln w="285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sp>
                <p:nvSpPr>
                  <p:cNvPr id="51" name="Tekstvak 50">
                    <a:extLst>
                      <a:ext uri="{FF2B5EF4-FFF2-40B4-BE49-F238E27FC236}">
                        <a16:creationId xmlns:a16="http://schemas.microsoft.com/office/drawing/2014/main" id="{A905A765-12C4-D51F-7C2F-7E0B9123DEB3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-2099568" y="5460793"/>
                    <a:ext cx="572112" cy="209757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 anchor="ctr">
                    <a:noAutofit/>
                  </a:bodyPr>
                  <a:lstStyle/>
                  <a:p>
                    <a:pPr marL="0" algn="ctr" defTabSz="1217512" rtl="0" eaLnBrk="1" latinLnBrk="0" hangingPunct="1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r>
                      <a:rPr lang="nl-NL" sz="900" b="0" kern="120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rPr>
                      <a:t>Hieronder invoegen</a:t>
                    </a:r>
                  </a:p>
                </p:txBody>
              </p:sp>
            </p:grpSp>
            <p:grpSp>
              <p:nvGrpSpPr>
                <p:cNvPr id="28" name="Groep 27">
                  <a:extLst>
                    <a:ext uri="{FF2B5EF4-FFF2-40B4-BE49-F238E27FC236}">
                      <a16:creationId xmlns:a16="http://schemas.microsoft.com/office/drawing/2014/main" id="{71A52FE7-D7FD-1026-7C58-3E0CFD9388BC}"/>
                    </a:ext>
                  </a:extLst>
                </p:cNvPr>
                <p:cNvGrpSpPr/>
                <p:nvPr userDrawn="1"/>
              </p:nvGrpSpPr>
              <p:grpSpPr>
                <a:xfrm>
                  <a:off x="-1497156" y="5039725"/>
                  <a:ext cx="572112" cy="630825"/>
                  <a:chOff x="-1501387" y="5039725"/>
                  <a:chExt cx="572112" cy="630825"/>
                </a:xfrm>
              </p:grpSpPr>
              <p:grpSp>
                <p:nvGrpSpPr>
                  <p:cNvPr id="40" name="Groep 39">
                    <a:extLst>
                      <a:ext uri="{FF2B5EF4-FFF2-40B4-BE49-F238E27FC236}">
                        <a16:creationId xmlns:a16="http://schemas.microsoft.com/office/drawing/2014/main" id="{FFEC9DA9-FB27-7224-8979-A2E8D3BA72EF}"/>
                      </a:ext>
                    </a:extLst>
                  </p:cNvPr>
                  <p:cNvGrpSpPr/>
                  <p:nvPr userDrawn="1"/>
                </p:nvGrpSpPr>
                <p:grpSpPr>
                  <a:xfrm rot="10800000">
                    <a:off x="-1453772" y="5039725"/>
                    <a:ext cx="426738" cy="332849"/>
                    <a:chOff x="-2542179" y="4996586"/>
                    <a:chExt cx="566814" cy="442106"/>
                  </a:xfrm>
                </p:grpSpPr>
                <p:sp>
                  <p:nvSpPr>
                    <p:cNvPr id="42" name="Rechthoek 41">
                      <a:extLst>
                        <a:ext uri="{FF2B5EF4-FFF2-40B4-BE49-F238E27FC236}">
                          <a16:creationId xmlns:a16="http://schemas.microsoft.com/office/drawing/2014/main" id="{CC8EDA0C-85A7-EA10-0C17-BB9195DC71A1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375154" y="4996588"/>
                      <a:ext cx="165824" cy="435881"/>
                    </a:xfrm>
                    <a:prstGeom prst="rect">
                      <a:avLst/>
                    </a:prstGeom>
                    <a:solidFill>
                      <a:srgbClr val="C3D6E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1600" cap="all" baseline="0" err="1">
                        <a:latin typeface="+mj-lt"/>
                      </a:endParaRPr>
                    </a:p>
                  </p:txBody>
                </p:sp>
                <p:grpSp>
                  <p:nvGrpSpPr>
                    <p:cNvPr id="43" name="Groep 42">
                      <a:extLst>
                        <a:ext uri="{FF2B5EF4-FFF2-40B4-BE49-F238E27FC236}">
                          <a16:creationId xmlns:a16="http://schemas.microsoft.com/office/drawing/2014/main" id="{30E8C7DA-AA91-EAE7-F6A0-83450E8CB787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-2542179" y="4996586"/>
                      <a:ext cx="516836" cy="442106"/>
                      <a:chOff x="-3307744" y="4996586"/>
                      <a:chExt cx="516836" cy="442106"/>
                    </a:xfrm>
                  </p:grpSpPr>
                  <p:cxnSp>
                    <p:nvCxnSpPr>
                      <p:cNvPr id="45" name="Rechte verbindingslijn 44">
                        <a:extLst>
                          <a:ext uri="{FF2B5EF4-FFF2-40B4-BE49-F238E27FC236}">
                            <a16:creationId xmlns:a16="http://schemas.microsoft.com/office/drawing/2014/main" id="{28DA48E8-8822-A009-9ECA-7AB34F38B893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rot="10800000" flipH="1">
                        <a:off x="-3307744" y="5141843"/>
                        <a:ext cx="162288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6" name="Rechte verbindingslijn 45">
                        <a:extLst>
                          <a:ext uri="{FF2B5EF4-FFF2-40B4-BE49-F238E27FC236}">
                            <a16:creationId xmlns:a16="http://schemas.microsoft.com/office/drawing/2014/main" id="{7DC05869-ED07-A463-B6E8-8B2C771FA6A6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rot="10800000" flipH="1">
                        <a:off x="-3307744" y="5290267"/>
                        <a:ext cx="167025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7" name="Rechte verbindingslijn 46">
                        <a:extLst>
                          <a:ext uri="{FF2B5EF4-FFF2-40B4-BE49-F238E27FC236}">
                            <a16:creationId xmlns:a16="http://schemas.microsoft.com/office/drawing/2014/main" id="{AF848F67-6023-8710-64D8-8D94E2C27C23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rot="10800000" flipV="1">
                        <a:off x="-2969743" y="5001324"/>
                        <a:ext cx="0" cy="437367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8" name="Rechte verbindingslijn 47">
                        <a:extLst>
                          <a:ext uri="{FF2B5EF4-FFF2-40B4-BE49-F238E27FC236}">
                            <a16:creationId xmlns:a16="http://schemas.microsoft.com/office/drawing/2014/main" id="{8490B59F-6531-38FE-88EE-FCEBDF81807B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rot="10800000" flipV="1">
                        <a:off x="-3142021" y="4996586"/>
                        <a:ext cx="0" cy="442105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49" name="Rechthoek 48">
                        <a:extLst>
                          <a:ext uri="{FF2B5EF4-FFF2-40B4-BE49-F238E27FC236}">
                            <a16:creationId xmlns:a16="http://schemas.microsoft.com/office/drawing/2014/main" id="{E3D29D0A-7D41-5734-00F4-4FB939CB9570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-3304719" y="4999319"/>
                        <a:ext cx="513811" cy="439373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6C6C6C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lvl="0" algn="ctr"/>
                        <a:endParaRPr lang="nl-NL" sz="2400" err="1">
                          <a:solidFill>
                            <a:schemeClr val="accen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sp>
                  <p:nvSpPr>
                    <p:cNvPr id="44" name="Pijl: rechts 43">
                      <a:extLst>
                        <a:ext uri="{FF2B5EF4-FFF2-40B4-BE49-F238E27FC236}">
                          <a16:creationId xmlns:a16="http://schemas.microsoft.com/office/drawing/2014/main" id="{8ABCC836-5348-6B51-CB78-F0BED562A205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253916" y="5077408"/>
                      <a:ext cx="278551" cy="267618"/>
                    </a:xfrm>
                    <a:prstGeom prst="rightArrow">
                      <a:avLst>
                        <a:gd name="adj1" fmla="val 25329"/>
                        <a:gd name="adj2" fmla="val 63628"/>
                      </a:avLst>
                    </a:prstGeom>
                    <a:solidFill>
                      <a:srgbClr val="4A7DB1"/>
                    </a:solidFill>
                    <a:ln w="285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sp>
                <p:nvSpPr>
                  <p:cNvPr id="41" name="Tekstvak 40">
                    <a:extLst>
                      <a:ext uri="{FF2B5EF4-FFF2-40B4-BE49-F238E27FC236}">
                        <a16:creationId xmlns:a16="http://schemas.microsoft.com/office/drawing/2014/main" id="{A2C73715-DA39-9723-CA41-27B7A979277B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-1501387" y="5460793"/>
                    <a:ext cx="572112" cy="209757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 anchor="ctr">
                    <a:noAutofit/>
                  </a:bodyPr>
                  <a:lstStyle/>
                  <a:p>
                    <a:pPr marL="0" algn="ctr" defTabSz="1217512" rtl="0" eaLnBrk="1" latinLnBrk="0" hangingPunct="1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r>
                      <a:rPr lang="nl-NL" sz="900" b="0" kern="120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rPr>
                      <a:t>Links invoegen</a:t>
                    </a:r>
                  </a:p>
                </p:txBody>
              </p:sp>
            </p:grpSp>
            <p:grpSp>
              <p:nvGrpSpPr>
                <p:cNvPr id="29" name="Groep 28">
                  <a:extLst>
                    <a:ext uri="{FF2B5EF4-FFF2-40B4-BE49-F238E27FC236}">
                      <a16:creationId xmlns:a16="http://schemas.microsoft.com/office/drawing/2014/main" id="{74D7A1BA-EBCF-6240-BB90-444CEDE9278C}"/>
                    </a:ext>
                  </a:extLst>
                </p:cNvPr>
                <p:cNvGrpSpPr/>
                <p:nvPr userDrawn="1"/>
              </p:nvGrpSpPr>
              <p:grpSpPr>
                <a:xfrm>
                  <a:off x="-973743" y="5039725"/>
                  <a:ext cx="572112" cy="630825"/>
                  <a:chOff x="-961551" y="5039725"/>
                  <a:chExt cx="572112" cy="630825"/>
                </a:xfrm>
              </p:grpSpPr>
              <p:grpSp>
                <p:nvGrpSpPr>
                  <p:cNvPr id="30" name="Groep 29">
                    <a:extLst>
                      <a:ext uri="{FF2B5EF4-FFF2-40B4-BE49-F238E27FC236}">
                        <a16:creationId xmlns:a16="http://schemas.microsoft.com/office/drawing/2014/main" id="{B352792C-4CC4-6C9A-148E-F58E5CEF7A1B}"/>
                      </a:ext>
                    </a:extLst>
                  </p:cNvPr>
                  <p:cNvGrpSpPr/>
                  <p:nvPr userDrawn="1"/>
                </p:nvGrpSpPr>
                <p:grpSpPr>
                  <a:xfrm rot="10800000" flipH="1">
                    <a:off x="-868825" y="5039725"/>
                    <a:ext cx="426738" cy="332849"/>
                    <a:chOff x="-2542179" y="4996586"/>
                    <a:chExt cx="566814" cy="442106"/>
                  </a:xfrm>
                </p:grpSpPr>
                <p:sp>
                  <p:nvSpPr>
                    <p:cNvPr id="32" name="Rechthoek 31">
                      <a:extLst>
                        <a:ext uri="{FF2B5EF4-FFF2-40B4-BE49-F238E27FC236}">
                          <a16:creationId xmlns:a16="http://schemas.microsoft.com/office/drawing/2014/main" id="{0CAFB700-5703-69EF-B85E-C6CE2647790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375154" y="4996588"/>
                      <a:ext cx="165824" cy="435881"/>
                    </a:xfrm>
                    <a:prstGeom prst="rect">
                      <a:avLst/>
                    </a:prstGeom>
                    <a:solidFill>
                      <a:srgbClr val="C3D6E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1600" cap="all" baseline="0" err="1">
                        <a:latin typeface="+mj-lt"/>
                      </a:endParaRPr>
                    </a:p>
                  </p:txBody>
                </p:sp>
                <p:grpSp>
                  <p:nvGrpSpPr>
                    <p:cNvPr id="33" name="Groep 32">
                      <a:extLst>
                        <a:ext uri="{FF2B5EF4-FFF2-40B4-BE49-F238E27FC236}">
                          <a16:creationId xmlns:a16="http://schemas.microsoft.com/office/drawing/2014/main" id="{9F2BE773-C67E-1C13-8001-9763C3D5622C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-2542179" y="4996586"/>
                      <a:ext cx="516836" cy="442106"/>
                      <a:chOff x="-3307744" y="4996586"/>
                      <a:chExt cx="516836" cy="442106"/>
                    </a:xfrm>
                  </p:grpSpPr>
                  <p:cxnSp>
                    <p:nvCxnSpPr>
                      <p:cNvPr id="35" name="Rechte verbindingslijn 34">
                        <a:extLst>
                          <a:ext uri="{FF2B5EF4-FFF2-40B4-BE49-F238E27FC236}">
                            <a16:creationId xmlns:a16="http://schemas.microsoft.com/office/drawing/2014/main" id="{198B2B77-9788-8733-98E9-AD7D526A7731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rot="10800000" flipH="1">
                        <a:off x="-3307744" y="5141843"/>
                        <a:ext cx="162288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6" name="Rechte verbindingslijn 35">
                        <a:extLst>
                          <a:ext uri="{FF2B5EF4-FFF2-40B4-BE49-F238E27FC236}">
                            <a16:creationId xmlns:a16="http://schemas.microsoft.com/office/drawing/2014/main" id="{C3414210-F547-C955-9AA5-016D82DA4060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rot="10800000" flipH="1">
                        <a:off x="-3307744" y="5290267"/>
                        <a:ext cx="167025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7" name="Rechte verbindingslijn 36">
                        <a:extLst>
                          <a:ext uri="{FF2B5EF4-FFF2-40B4-BE49-F238E27FC236}">
                            <a16:creationId xmlns:a16="http://schemas.microsoft.com/office/drawing/2014/main" id="{A3C0E06A-F01D-90B8-4CE5-9B09241B723A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rot="10800000" flipV="1">
                        <a:off x="-2969743" y="5001324"/>
                        <a:ext cx="0" cy="437367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8" name="Rechte verbindingslijn 37">
                        <a:extLst>
                          <a:ext uri="{FF2B5EF4-FFF2-40B4-BE49-F238E27FC236}">
                            <a16:creationId xmlns:a16="http://schemas.microsoft.com/office/drawing/2014/main" id="{B112670E-9594-7D60-D907-29FC7A8B4217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rot="10800000" flipV="1">
                        <a:off x="-3142021" y="4996586"/>
                        <a:ext cx="0" cy="442105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39" name="Rechthoek 38">
                        <a:extLst>
                          <a:ext uri="{FF2B5EF4-FFF2-40B4-BE49-F238E27FC236}">
                            <a16:creationId xmlns:a16="http://schemas.microsoft.com/office/drawing/2014/main" id="{1FB15FF7-B572-E07D-DE19-C8EBD7CBC73E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-3304719" y="4999319"/>
                        <a:ext cx="513811" cy="439373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6C6C6C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lvl="0" algn="ctr"/>
                        <a:endParaRPr lang="nl-NL" sz="2400" err="1">
                          <a:solidFill>
                            <a:schemeClr val="accen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sp>
                  <p:nvSpPr>
                    <p:cNvPr id="34" name="Pijl: rechts 33">
                      <a:extLst>
                        <a:ext uri="{FF2B5EF4-FFF2-40B4-BE49-F238E27FC236}">
                          <a16:creationId xmlns:a16="http://schemas.microsoft.com/office/drawing/2014/main" id="{1616D152-8D58-A678-047F-B5C9D7D8A54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253916" y="5077408"/>
                      <a:ext cx="278551" cy="267618"/>
                    </a:xfrm>
                    <a:prstGeom prst="rightArrow">
                      <a:avLst>
                        <a:gd name="adj1" fmla="val 25329"/>
                        <a:gd name="adj2" fmla="val 63628"/>
                      </a:avLst>
                    </a:prstGeom>
                    <a:solidFill>
                      <a:srgbClr val="4A7DB1"/>
                    </a:solidFill>
                    <a:ln w="285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sp>
                <p:nvSpPr>
                  <p:cNvPr id="31" name="Tekstvak 30">
                    <a:extLst>
                      <a:ext uri="{FF2B5EF4-FFF2-40B4-BE49-F238E27FC236}">
                        <a16:creationId xmlns:a16="http://schemas.microsoft.com/office/drawing/2014/main" id="{E7CFC7FB-9968-D229-528A-2EBA1662F61E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-961551" y="5460793"/>
                    <a:ext cx="572112" cy="209757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 anchor="ctr">
                    <a:noAutofit/>
                  </a:bodyPr>
                  <a:lstStyle/>
                  <a:p>
                    <a:pPr marL="0" algn="ctr" defTabSz="1217512" rtl="0" eaLnBrk="1" latinLnBrk="0" hangingPunct="1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r>
                      <a:rPr lang="nl-NL" sz="900" b="0" kern="120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rPr>
                      <a:t>Rechts invoegen</a:t>
                    </a:r>
                  </a:p>
                </p:txBody>
              </p:sp>
            </p:grpSp>
          </p:grpSp>
        </p:grpSp>
      </p:grp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D9AF94B5-6BA2-C28E-E4CD-E28BD9BB4A6D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7B8D7BB5-9C62-40B3-B545-135B612D0BC8}" type="datetime4">
              <a:rPr lang="nl-NL" noProof="0" smtClean="0"/>
              <a:t>27 mei 2025</a:t>
            </a:fld>
            <a:endParaRPr lang="nl-NL" noProof="0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33774348-A902-4A02-95A9-E783D6465DB5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nl-NL"/>
              <a:t>ilionx | voettekst</a:t>
            </a:r>
          </a:p>
        </p:txBody>
      </p:sp>
      <p:sp>
        <p:nvSpPr>
          <p:cNvPr id="10" name="Tijdelijke aanduiding voor dianummer 9">
            <a:extLst>
              <a:ext uri="{FF2B5EF4-FFF2-40B4-BE49-F238E27FC236}">
                <a16:creationId xmlns:a16="http://schemas.microsoft.com/office/drawing/2014/main" id="{BC8976B7-D571-28CF-B3BC-CA61D04C50F1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D7B5DC5B-6873-43DB-ADC7-B15ACCE0DFDB}" type="slidenum">
              <a:rPr lang="nl-NL" smtClean="0"/>
              <a:pPr/>
              <a:t>‹nr.›</a:t>
            </a:fld>
            <a:endParaRPr lang="nl-NL"/>
          </a:p>
        </p:txBody>
      </p:sp>
      <p:grpSp>
        <p:nvGrpSpPr>
          <p:cNvPr id="4" name="INSTRUCTIE">
            <a:extLst>
              <a:ext uri="{FF2B5EF4-FFF2-40B4-BE49-F238E27FC236}">
                <a16:creationId xmlns:a16="http://schemas.microsoft.com/office/drawing/2014/main" id="{2A1D4EA7-558C-3A9C-E868-6C615EAA195F}"/>
              </a:ext>
            </a:extLst>
          </p:cNvPr>
          <p:cNvGrpSpPr/>
          <p:nvPr userDrawn="1"/>
        </p:nvGrpSpPr>
        <p:grpSpPr>
          <a:xfrm>
            <a:off x="-3786165" y="0"/>
            <a:ext cx="3593091" cy="4641338"/>
            <a:chOff x="-3786165" y="0"/>
            <a:chExt cx="3593091" cy="4641338"/>
          </a:xfrm>
        </p:grpSpPr>
        <p:sp>
          <p:nvSpPr>
            <p:cNvPr id="5" name="Rechthoek 4">
              <a:extLst>
                <a:ext uri="{FF2B5EF4-FFF2-40B4-BE49-F238E27FC236}">
                  <a16:creationId xmlns:a16="http://schemas.microsoft.com/office/drawing/2014/main" id="{1A582CBB-8F43-FCF4-9085-7275D3BA88AC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64133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1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Tekstniveaus kiezen</a:t>
              </a:r>
            </a:p>
          </p:txBody>
        </p:sp>
        <p:sp>
          <p:nvSpPr>
            <p:cNvPr id="6" name="Ovaal 5">
              <a:extLst>
                <a:ext uri="{FF2B5EF4-FFF2-40B4-BE49-F238E27FC236}">
                  <a16:creationId xmlns:a16="http://schemas.microsoft.com/office/drawing/2014/main" id="{3FA64646-50E9-EBB6-AC01-D97416016AFC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A15E563E-878C-52D5-4C72-325E5A21A761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E8003D"/>
                </a:buClr>
                <a:buSzPct val="130000"/>
                <a:buFont typeface="Tenorite" panose="00000500000000000000" pitchFamily="2" charset="0"/>
                <a:buChar char="›"/>
                <a:tabLst/>
                <a:defRPr/>
              </a:pPr>
              <a:r>
                <a:rPr kumimoji="0" lang="nl-NL" sz="1400" b="0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enorite"/>
                  <a:ea typeface="+mn-ea"/>
                  <a:cs typeface="+mn-cs"/>
                </a:rPr>
                <a:t>Bullet</a:t>
              </a:r>
            </a:p>
          </p:txBody>
        </p:sp>
        <p:sp>
          <p:nvSpPr>
            <p:cNvPr id="12" name="Ovaal 11">
              <a:extLst>
                <a:ext uri="{FF2B5EF4-FFF2-40B4-BE49-F238E27FC236}">
                  <a16:creationId xmlns:a16="http://schemas.microsoft.com/office/drawing/2014/main" id="{C1CFEB77-9EB6-8E54-C307-A05527C1A8FC}"/>
                </a:ext>
              </a:extLst>
            </p:cNvPr>
            <p:cNvSpPr/>
            <p:nvPr userDrawn="1"/>
          </p:nvSpPr>
          <p:spPr>
            <a:xfrm>
              <a:off x="-3604183" y="212876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01" name="Rechthoek 100">
              <a:extLst>
                <a:ext uri="{FF2B5EF4-FFF2-40B4-BE49-F238E27FC236}">
                  <a16:creationId xmlns:a16="http://schemas.microsoft.com/office/drawing/2014/main" id="{2997ABEA-91EF-613C-34A9-E34C2DAD67CA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Gebruik onder de tab </a:t>
              </a:r>
              <a:r>
                <a:rPr kumimoji="0" lang="nl-NL" sz="1200" b="1" i="0" u="none" strike="noStrike" kern="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</a:t>
              </a:r>
              <a:r>
                <a:rPr kumimoji="0" lang="nl-NL" sz="1200" b="1" i="0" u="none" strike="noStrike" kern="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lijstniveau-knoppen</a:t>
              </a: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een tekst niveau te kiezen. </a:t>
              </a:r>
              <a:b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uit:</a:t>
              </a:r>
            </a:p>
          </p:txBody>
        </p:sp>
        <p:sp>
          <p:nvSpPr>
            <p:cNvPr id="102" name="Rechthoek 101">
              <a:extLst>
                <a:ext uri="{FF2B5EF4-FFF2-40B4-BE49-F238E27FC236}">
                  <a16:creationId xmlns:a16="http://schemas.microsoft.com/office/drawing/2014/main" id="{658EC6AE-75D9-5B66-E0C9-C8B8C8697C98}"/>
                </a:ext>
              </a:extLst>
            </p:cNvPr>
            <p:cNvSpPr/>
            <p:nvPr userDrawn="1"/>
          </p:nvSpPr>
          <p:spPr>
            <a:xfrm>
              <a:off x="-3319415" y="2128873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61950" marR="0" lvl="0" indent="-1841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Sub-bullet #1</a:t>
              </a:r>
            </a:p>
          </p:txBody>
        </p:sp>
        <p:sp>
          <p:nvSpPr>
            <p:cNvPr id="103" name="Ovaal 102">
              <a:extLst>
                <a:ext uri="{FF2B5EF4-FFF2-40B4-BE49-F238E27FC236}">
                  <a16:creationId xmlns:a16="http://schemas.microsoft.com/office/drawing/2014/main" id="{176DAEF7-CE39-A64B-8094-D174526698CA}"/>
                </a:ext>
              </a:extLst>
            </p:cNvPr>
            <p:cNvSpPr/>
            <p:nvPr userDrawn="1"/>
          </p:nvSpPr>
          <p:spPr>
            <a:xfrm>
              <a:off x="-3604183" y="2420052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04" name="Rechthoek 103">
              <a:extLst>
                <a:ext uri="{FF2B5EF4-FFF2-40B4-BE49-F238E27FC236}">
                  <a16:creationId xmlns:a16="http://schemas.microsoft.com/office/drawing/2014/main" id="{0D8FA697-E0F1-14FC-8129-7FD87C992CD1}"/>
                </a:ext>
              </a:extLst>
            </p:cNvPr>
            <p:cNvSpPr/>
            <p:nvPr userDrawn="1"/>
          </p:nvSpPr>
          <p:spPr>
            <a:xfrm>
              <a:off x="-3319415" y="2420262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39750" marR="0" lvl="0" indent="-1778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Char char="-"/>
                <a:tabLst/>
                <a:defRPr/>
              </a:pP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Sub-bullet #2</a:t>
              </a:r>
            </a:p>
          </p:txBody>
        </p:sp>
        <p:sp>
          <p:nvSpPr>
            <p:cNvPr id="105" name="Ovaal 104">
              <a:extLst>
                <a:ext uri="{FF2B5EF4-FFF2-40B4-BE49-F238E27FC236}">
                  <a16:creationId xmlns:a16="http://schemas.microsoft.com/office/drawing/2014/main" id="{923E5697-50FF-2CCD-D621-774A2B86158C}"/>
                </a:ext>
              </a:extLst>
            </p:cNvPr>
            <p:cNvSpPr/>
            <p:nvPr userDrawn="1"/>
          </p:nvSpPr>
          <p:spPr>
            <a:xfrm>
              <a:off x="-3604183" y="2711336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106" name="Rechthoek 105">
              <a:extLst>
                <a:ext uri="{FF2B5EF4-FFF2-40B4-BE49-F238E27FC236}">
                  <a16:creationId xmlns:a16="http://schemas.microsoft.com/office/drawing/2014/main" id="{3C57B5CE-E2FF-C487-B47A-30A5B15A2515}"/>
                </a:ext>
              </a:extLst>
            </p:cNvPr>
            <p:cNvSpPr/>
            <p:nvPr userDrawn="1"/>
          </p:nvSpPr>
          <p:spPr>
            <a:xfrm>
              <a:off x="-3319415" y="2711651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Leestekst</a:t>
              </a:r>
            </a:p>
          </p:txBody>
        </p:sp>
        <p:sp>
          <p:nvSpPr>
            <p:cNvPr id="107" name="Ovaal 106">
              <a:extLst>
                <a:ext uri="{FF2B5EF4-FFF2-40B4-BE49-F238E27FC236}">
                  <a16:creationId xmlns:a16="http://schemas.microsoft.com/office/drawing/2014/main" id="{19C472B0-4905-4570-7287-4676216E39B3}"/>
                </a:ext>
              </a:extLst>
            </p:cNvPr>
            <p:cNvSpPr/>
            <p:nvPr userDrawn="1"/>
          </p:nvSpPr>
          <p:spPr>
            <a:xfrm>
              <a:off x="-3604183" y="3002620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108" name="Rechthoek 107">
              <a:extLst>
                <a:ext uri="{FF2B5EF4-FFF2-40B4-BE49-F238E27FC236}">
                  <a16:creationId xmlns:a16="http://schemas.microsoft.com/office/drawing/2014/main" id="{B76933AB-9B82-4CB9-79D8-C8405D59D3C8}"/>
                </a:ext>
              </a:extLst>
            </p:cNvPr>
            <p:cNvSpPr/>
            <p:nvPr userDrawn="1"/>
          </p:nvSpPr>
          <p:spPr>
            <a:xfrm>
              <a:off x="-3319415" y="3003040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400" b="1" i="0" u="none" strike="noStrike" kern="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Kop #1</a:t>
              </a:r>
            </a:p>
          </p:txBody>
        </p:sp>
        <p:sp>
          <p:nvSpPr>
            <p:cNvPr id="109" name="Ovaal 108">
              <a:extLst>
                <a:ext uri="{FF2B5EF4-FFF2-40B4-BE49-F238E27FC236}">
                  <a16:creationId xmlns:a16="http://schemas.microsoft.com/office/drawing/2014/main" id="{2D16BD0D-E230-ABB6-6934-A764283D0A74}"/>
                </a:ext>
              </a:extLst>
            </p:cNvPr>
            <p:cNvSpPr/>
            <p:nvPr userDrawn="1"/>
          </p:nvSpPr>
          <p:spPr>
            <a:xfrm>
              <a:off x="-3604183" y="329390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110" name="Rechthoek 109">
              <a:extLst>
                <a:ext uri="{FF2B5EF4-FFF2-40B4-BE49-F238E27FC236}">
                  <a16:creationId xmlns:a16="http://schemas.microsoft.com/office/drawing/2014/main" id="{91B9DA7A-F6A2-AE19-7118-CF277D82AAF6}"/>
                </a:ext>
              </a:extLst>
            </p:cNvPr>
            <p:cNvSpPr/>
            <p:nvPr userDrawn="1"/>
          </p:nvSpPr>
          <p:spPr>
            <a:xfrm>
              <a:off x="-3319415" y="3585818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+mj-lt"/>
                <a:buAutoNum type="arabicPeriod"/>
                <a:tabLst/>
                <a:defRPr/>
              </a:pP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Numerieke bullet</a:t>
              </a:r>
            </a:p>
          </p:txBody>
        </p:sp>
        <p:sp>
          <p:nvSpPr>
            <p:cNvPr id="111" name="Ovaal 110">
              <a:extLst>
                <a:ext uri="{FF2B5EF4-FFF2-40B4-BE49-F238E27FC236}">
                  <a16:creationId xmlns:a16="http://schemas.microsoft.com/office/drawing/2014/main" id="{5B01CC8E-3DBF-D3B3-473B-9377C71522B0}"/>
                </a:ext>
              </a:extLst>
            </p:cNvPr>
            <p:cNvSpPr/>
            <p:nvPr userDrawn="1"/>
          </p:nvSpPr>
          <p:spPr>
            <a:xfrm>
              <a:off x="-3604183" y="358518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</a:p>
          </p:txBody>
        </p:sp>
        <p:sp>
          <p:nvSpPr>
            <p:cNvPr id="112" name="Rechthoek 111">
              <a:extLst>
                <a:ext uri="{FF2B5EF4-FFF2-40B4-BE49-F238E27FC236}">
                  <a16:creationId xmlns:a16="http://schemas.microsoft.com/office/drawing/2014/main" id="{5F434BB1-82A2-FD5B-DDB3-31F5762B0146}"/>
                </a:ext>
              </a:extLst>
            </p:cNvPr>
            <p:cNvSpPr/>
            <p:nvPr userDrawn="1"/>
          </p:nvSpPr>
          <p:spPr>
            <a:xfrm>
              <a:off x="-3325830" y="3877207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+mj-lt"/>
                <a:buAutoNum type="alphaLcPeriod"/>
                <a:tabLst/>
                <a:defRPr/>
              </a:pP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Alfabetische bullet</a:t>
              </a:r>
            </a:p>
          </p:txBody>
        </p:sp>
        <p:sp>
          <p:nvSpPr>
            <p:cNvPr id="113" name="Ovaal 112">
              <a:extLst>
                <a:ext uri="{FF2B5EF4-FFF2-40B4-BE49-F238E27FC236}">
                  <a16:creationId xmlns:a16="http://schemas.microsoft.com/office/drawing/2014/main" id="{6F690933-17C1-0763-A9FF-8C61B4723338}"/>
                </a:ext>
              </a:extLst>
            </p:cNvPr>
            <p:cNvSpPr/>
            <p:nvPr userDrawn="1"/>
          </p:nvSpPr>
          <p:spPr>
            <a:xfrm>
              <a:off x="-3604183" y="3876472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</a:p>
          </p:txBody>
        </p:sp>
        <p:sp>
          <p:nvSpPr>
            <p:cNvPr id="114" name="Rechthoek 113">
              <a:extLst>
                <a:ext uri="{FF2B5EF4-FFF2-40B4-BE49-F238E27FC236}">
                  <a16:creationId xmlns:a16="http://schemas.microsoft.com/office/drawing/2014/main" id="{F47A6147-C680-7297-1B7D-F3087B05986F}"/>
                </a:ext>
              </a:extLst>
            </p:cNvPr>
            <p:cNvSpPr/>
            <p:nvPr userDrawn="1"/>
          </p:nvSpPr>
          <p:spPr>
            <a:xfrm>
              <a:off x="-3319415" y="416859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450850" marR="0" lvl="0" indent="-1841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Sub-bullet</a:t>
              </a:r>
            </a:p>
          </p:txBody>
        </p:sp>
        <p:sp>
          <p:nvSpPr>
            <p:cNvPr id="115" name="Ovaal 114">
              <a:extLst>
                <a:ext uri="{FF2B5EF4-FFF2-40B4-BE49-F238E27FC236}">
                  <a16:creationId xmlns:a16="http://schemas.microsoft.com/office/drawing/2014/main" id="{A5D8BE5B-EDF0-215F-47A9-FCEF4AC31ED6}"/>
                </a:ext>
              </a:extLst>
            </p:cNvPr>
            <p:cNvSpPr/>
            <p:nvPr userDrawn="1"/>
          </p:nvSpPr>
          <p:spPr>
            <a:xfrm>
              <a:off x="-3604183" y="416859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</a:p>
          </p:txBody>
        </p:sp>
        <p:sp>
          <p:nvSpPr>
            <p:cNvPr id="116" name="Rechthoek 115">
              <a:extLst>
                <a:ext uri="{FF2B5EF4-FFF2-40B4-BE49-F238E27FC236}">
                  <a16:creationId xmlns:a16="http://schemas.microsoft.com/office/drawing/2014/main" id="{E8B26C6A-6992-A36C-5F34-D9422C4943FF}"/>
                </a:ext>
              </a:extLst>
            </p:cNvPr>
            <p:cNvSpPr/>
            <p:nvPr userDrawn="1"/>
          </p:nvSpPr>
          <p:spPr>
            <a:xfrm>
              <a:off x="-3319415" y="32944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600" b="1" i="0" u="none" strike="noStrike" kern="0" cap="all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Kop #2</a:t>
              </a:r>
            </a:p>
          </p:txBody>
        </p:sp>
        <p:grpSp>
          <p:nvGrpSpPr>
            <p:cNvPr id="117" name="VOORBEELD">
              <a:extLst>
                <a:ext uri="{FF2B5EF4-FFF2-40B4-BE49-F238E27FC236}">
                  <a16:creationId xmlns:a16="http://schemas.microsoft.com/office/drawing/2014/main" id="{8213CBE1-4D7A-85A0-7C54-62C7054E1F5B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118" name="Rechthoek 117">
                <a:extLst>
                  <a:ext uri="{FF2B5EF4-FFF2-40B4-BE49-F238E27FC236}">
                    <a16:creationId xmlns:a16="http://schemas.microsoft.com/office/drawing/2014/main" id="{DBEE43C2-DFF9-36FA-2CBE-664A042F5BEC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900" b="1" noProof="1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Start</a:t>
                </a:r>
              </a:p>
            </p:txBody>
          </p:sp>
          <p:sp>
            <p:nvSpPr>
              <p:cNvPr id="119" name="Rechthoek 118">
                <a:extLst>
                  <a:ext uri="{FF2B5EF4-FFF2-40B4-BE49-F238E27FC236}">
                    <a16:creationId xmlns:a16="http://schemas.microsoft.com/office/drawing/2014/main" id="{D09A9E0A-8636-0462-CD5C-8D28EFF3920A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1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20" name="Groep 119">
                <a:extLst>
                  <a:ext uri="{FF2B5EF4-FFF2-40B4-BE49-F238E27FC236}">
                    <a16:creationId xmlns:a16="http://schemas.microsoft.com/office/drawing/2014/main" id="{12CACF09-91DC-9FFB-D35E-6B24966D6224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151" name="Groep 150">
                  <a:extLst>
                    <a:ext uri="{FF2B5EF4-FFF2-40B4-BE49-F238E27FC236}">
                      <a16:creationId xmlns:a16="http://schemas.microsoft.com/office/drawing/2014/main" id="{F9E0DF55-A509-FDFC-7D84-E3C1610EBF37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153" name="Rechte verbindingslijn 152">
                    <a:extLst>
                      <a:ext uri="{FF2B5EF4-FFF2-40B4-BE49-F238E27FC236}">
                        <a16:creationId xmlns:a16="http://schemas.microsoft.com/office/drawing/2014/main" id="{8BB745BC-F916-3D82-47C6-04DC0519F25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54" name="Rechte verbindingslijn 153">
                    <a:extLst>
                      <a:ext uri="{FF2B5EF4-FFF2-40B4-BE49-F238E27FC236}">
                        <a16:creationId xmlns:a16="http://schemas.microsoft.com/office/drawing/2014/main" id="{E2748149-4682-F0DE-C4CD-C4A0AF2A3EB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55" name="Rechte verbindingslijn 154">
                    <a:extLst>
                      <a:ext uri="{FF2B5EF4-FFF2-40B4-BE49-F238E27FC236}">
                        <a16:creationId xmlns:a16="http://schemas.microsoft.com/office/drawing/2014/main" id="{1488204D-7049-F77B-874F-6976C359EC4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56" name="Rechte verbindingslijn 155">
                    <a:extLst>
                      <a:ext uri="{FF2B5EF4-FFF2-40B4-BE49-F238E27FC236}">
                        <a16:creationId xmlns:a16="http://schemas.microsoft.com/office/drawing/2014/main" id="{A9043FAA-53E3-7B0D-54D9-B3C0CD46F49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57" name="Rechte verbindingslijn 156">
                    <a:extLst>
                      <a:ext uri="{FF2B5EF4-FFF2-40B4-BE49-F238E27FC236}">
                        <a16:creationId xmlns:a16="http://schemas.microsoft.com/office/drawing/2014/main" id="{0B927E8A-A99E-8AEE-A0C3-6D9F91A5B6C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52" name="Pijl: rechts 151">
                  <a:extLst>
                    <a:ext uri="{FF2B5EF4-FFF2-40B4-BE49-F238E27FC236}">
                      <a16:creationId xmlns:a16="http://schemas.microsoft.com/office/drawing/2014/main" id="{A014C174-289E-1499-A7B3-D797839019D4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1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21" name="Groep 120">
                <a:extLst>
                  <a:ext uri="{FF2B5EF4-FFF2-40B4-BE49-F238E27FC236}">
                    <a16:creationId xmlns:a16="http://schemas.microsoft.com/office/drawing/2014/main" id="{351915EB-2E3D-B854-71DB-1F4B4BBEB4C6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144" name="Groep 143">
                  <a:extLst>
                    <a:ext uri="{FF2B5EF4-FFF2-40B4-BE49-F238E27FC236}">
                      <a16:creationId xmlns:a16="http://schemas.microsoft.com/office/drawing/2014/main" id="{379BACD5-F32A-E822-38A8-DDD828672D3F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146" name="Rechte verbindingslijn 145">
                    <a:extLst>
                      <a:ext uri="{FF2B5EF4-FFF2-40B4-BE49-F238E27FC236}">
                        <a16:creationId xmlns:a16="http://schemas.microsoft.com/office/drawing/2014/main" id="{76C76BEA-CF18-831A-C910-910B75FC258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7" name="Rechte verbindingslijn 146">
                    <a:extLst>
                      <a:ext uri="{FF2B5EF4-FFF2-40B4-BE49-F238E27FC236}">
                        <a16:creationId xmlns:a16="http://schemas.microsoft.com/office/drawing/2014/main" id="{B59D9887-5F3B-5D7A-DCBE-EC6E6904FB9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8" name="Rechte verbindingslijn 147">
                    <a:extLst>
                      <a:ext uri="{FF2B5EF4-FFF2-40B4-BE49-F238E27FC236}">
                        <a16:creationId xmlns:a16="http://schemas.microsoft.com/office/drawing/2014/main" id="{FF032B19-39D9-36C4-5F3A-7451D881F54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9" name="Rechte verbindingslijn 148">
                    <a:extLst>
                      <a:ext uri="{FF2B5EF4-FFF2-40B4-BE49-F238E27FC236}">
                        <a16:creationId xmlns:a16="http://schemas.microsoft.com/office/drawing/2014/main" id="{B71FE975-C767-1731-AFB5-84B306CFF3E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50" name="Rechte verbindingslijn 149">
                    <a:extLst>
                      <a:ext uri="{FF2B5EF4-FFF2-40B4-BE49-F238E27FC236}">
                        <a16:creationId xmlns:a16="http://schemas.microsoft.com/office/drawing/2014/main" id="{CE762051-FB30-68F4-A16D-C7A38F93E34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45" name="Pijl: rechts 144">
                  <a:extLst>
                    <a:ext uri="{FF2B5EF4-FFF2-40B4-BE49-F238E27FC236}">
                      <a16:creationId xmlns:a16="http://schemas.microsoft.com/office/drawing/2014/main" id="{EBDFA54A-6694-CBA3-1F1C-175A8CDAC7DF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1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122" name="Rechte verbindingslijn 121">
                <a:extLst>
                  <a:ext uri="{FF2B5EF4-FFF2-40B4-BE49-F238E27FC236}">
                    <a16:creationId xmlns:a16="http://schemas.microsoft.com/office/drawing/2014/main" id="{4F1FE52B-23F4-DE25-431A-F83A65A4224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123" name="Rechte verbindingslijn 122">
                <a:extLst>
                  <a:ext uri="{FF2B5EF4-FFF2-40B4-BE49-F238E27FC236}">
                    <a16:creationId xmlns:a16="http://schemas.microsoft.com/office/drawing/2014/main" id="{1B21C96D-5CD8-B90A-7399-81975D23185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sp>
            <p:nvSpPr>
              <p:cNvPr id="124" name="Rechthoek 123">
                <a:extLst>
                  <a:ext uri="{FF2B5EF4-FFF2-40B4-BE49-F238E27FC236}">
                    <a16:creationId xmlns:a16="http://schemas.microsoft.com/office/drawing/2014/main" id="{5AC35FC2-9215-3101-8814-035E5EC08238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1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omhoog</a:t>
                </a:r>
              </a:p>
            </p:txBody>
          </p:sp>
          <p:sp>
            <p:nvSpPr>
              <p:cNvPr id="125" name="Rechthoek 124">
                <a:extLst>
                  <a:ext uri="{FF2B5EF4-FFF2-40B4-BE49-F238E27FC236}">
                    <a16:creationId xmlns:a16="http://schemas.microsoft.com/office/drawing/2014/main" id="{A37DDA5E-222E-E4F3-FD6B-E9743AD1BBEC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1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omlaag</a:t>
                </a:r>
              </a:p>
            </p:txBody>
          </p:sp>
          <p:grpSp>
            <p:nvGrpSpPr>
              <p:cNvPr id="126" name="Groep 125">
                <a:extLst>
                  <a:ext uri="{FF2B5EF4-FFF2-40B4-BE49-F238E27FC236}">
                    <a16:creationId xmlns:a16="http://schemas.microsoft.com/office/drawing/2014/main" id="{7260EFE1-5CAF-902E-4787-84436B6B728A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136" name="Rechthoek 135">
                  <a:extLst>
                    <a:ext uri="{FF2B5EF4-FFF2-40B4-BE49-F238E27FC236}">
                      <a16:creationId xmlns:a16="http://schemas.microsoft.com/office/drawing/2014/main" id="{B3AB1476-6DF8-1EE3-ACDD-426403EA0FB6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1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137" name="Groep 136">
                  <a:extLst>
                    <a:ext uri="{FF2B5EF4-FFF2-40B4-BE49-F238E27FC236}">
                      <a16:creationId xmlns:a16="http://schemas.microsoft.com/office/drawing/2014/main" id="{05AC4A65-4B55-EA75-E223-6A874E0FF62B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139" name="Rechte verbindingslijn 138">
                    <a:extLst>
                      <a:ext uri="{FF2B5EF4-FFF2-40B4-BE49-F238E27FC236}">
                        <a16:creationId xmlns:a16="http://schemas.microsoft.com/office/drawing/2014/main" id="{B5E5E919-8C46-C36F-F6B0-0EE79695CA9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0" name="Rechte verbindingslijn 139">
                    <a:extLst>
                      <a:ext uri="{FF2B5EF4-FFF2-40B4-BE49-F238E27FC236}">
                        <a16:creationId xmlns:a16="http://schemas.microsoft.com/office/drawing/2014/main" id="{530E7238-2AF4-0792-5779-32012B57DFA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1" name="Rechte verbindingslijn 140">
                    <a:extLst>
                      <a:ext uri="{FF2B5EF4-FFF2-40B4-BE49-F238E27FC236}">
                        <a16:creationId xmlns:a16="http://schemas.microsoft.com/office/drawing/2014/main" id="{71F597CF-081B-F85F-8510-9E4917CC257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2" name="Rechte verbindingslijn 141">
                    <a:extLst>
                      <a:ext uri="{FF2B5EF4-FFF2-40B4-BE49-F238E27FC236}">
                        <a16:creationId xmlns:a16="http://schemas.microsoft.com/office/drawing/2014/main" id="{96A87E66-A52E-30C8-2F92-3CAA0011DEE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3" name="Rechte verbindingslijn 142">
                    <a:extLst>
                      <a:ext uri="{FF2B5EF4-FFF2-40B4-BE49-F238E27FC236}">
                        <a16:creationId xmlns:a16="http://schemas.microsoft.com/office/drawing/2014/main" id="{3DCA4735-4CF0-0E5F-C44B-2F7F833F744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38" name="Pijl: rechts 137">
                  <a:extLst>
                    <a:ext uri="{FF2B5EF4-FFF2-40B4-BE49-F238E27FC236}">
                      <a16:creationId xmlns:a16="http://schemas.microsoft.com/office/drawing/2014/main" id="{266870D9-2184-DB62-2655-F5238B11779D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1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27" name="Groep 126">
                <a:extLst>
                  <a:ext uri="{FF2B5EF4-FFF2-40B4-BE49-F238E27FC236}">
                    <a16:creationId xmlns:a16="http://schemas.microsoft.com/office/drawing/2014/main" id="{DB010148-7E39-E312-133E-C55F6F03CF65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128" name="Rechthoek 127">
                  <a:extLst>
                    <a:ext uri="{FF2B5EF4-FFF2-40B4-BE49-F238E27FC236}">
                      <a16:creationId xmlns:a16="http://schemas.microsoft.com/office/drawing/2014/main" id="{8DBBC50F-149A-F784-CEDC-AFF2CD930835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1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129" name="Groep 128">
                  <a:extLst>
                    <a:ext uri="{FF2B5EF4-FFF2-40B4-BE49-F238E27FC236}">
                      <a16:creationId xmlns:a16="http://schemas.microsoft.com/office/drawing/2014/main" id="{004D042F-9CDD-2AC8-6796-30A4354FDD84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131" name="Rechte verbindingslijn 130">
                    <a:extLst>
                      <a:ext uri="{FF2B5EF4-FFF2-40B4-BE49-F238E27FC236}">
                        <a16:creationId xmlns:a16="http://schemas.microsoft.com/office/drawing/2014/main" id="{D814F2EB-7BE6-0145-265F-D23ACE25942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2" name="Rechte verbindingslijn 131">
                    <a:extLst>
                      <a:ext uri="{FF2B5EF4-FFF2-40B4-BE49-F238E27FC236}">
                        <a16:creationId xmlns:a16="http://schemas.microsoft.com/office/drawing/2014/main" id="{C2A5A386-FF75-8A5A-2A24-B5C86A7A90C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3" name="Rechte verbindingslijn 132">
                    <a:extLst>
                      <a:ext uri="{FF2B5EF4-FFF2-40B4-BE49-F238E27FC236}">
                        <a16:creationId xmlns:a16="http://schemas.microsoft.com/office/drawing/2014/main" id="{C5EC81D4-35FA-384F-C0A9-454B849EBBE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4" name="Rechte verbindingslijn 133">
                    <a:extLst>
                      <a:ext uri="{FF2B5EF4-FFF2-40B4-BE49-F238E27FC236}">
                        <a16:creationId xmlns:a16="http://schemas.microsoft.com/office/drawing/2014/main" id="{A89D8A88-7123-A66C-79E6-82D5E23DCD9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5" name="Rechte verbindingslijn 134">
                    <a:extLst>
                      <a:ext uri="{FF2B5EF4-FFF2-40B4-BE49-F238E27FC236}">
                        <a16:creationId xmlns:a16="http://schemas.microsoft.com/office/drawing/2014/main" id="{0F18D461-C222-2F34-13FE-2B67016A039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30" name="Pijl: rechts 129">
                  <a:extLst>
                    <a:ext uri="{FF2B5EF4-FFF2-40B4-BE49-F238E27FC236}">
                      <a16:creationId xmlns:a16="http://schemas.microsoft.com/office/drawing/2014/main" id="{CB93A07C-19D3-D478-8BC4-A98996C8D98C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1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718599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noProof="0"/>
              <a:t>plaats de titel van de dia hier</a:t>
            </a:r>
          </a:p>
        </p:txBody>
      </p:sp>
      <p:sp>
        <p:nvSpPr>
          <p:cNvPr id="17" name="Tijdelijke aanduiding voor tabel 16">
            <a:extLst>
              <a:ext uri="{FF2B5EF4-FFF2-40B4-BE49-F238E27FC236}">
                <a16:creationId xmlns:a16="http://schemas.microsoft.com/office/drawing/2014/main" id="{AC3E0255-315C-47D9-A8A2-220D1CB08F50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720000" y="1600200"/>
            <a:ext cx="10740163" cy="4205288"/>
          </a:xfrm>
          <a:solidFill>
            <a:schemeClr val="bg1">
              <a:lumMod val="95000"/>
            </a:schemeClr>
          </a:solidFill>
        </p:spPr>
        <p:txBody>
          <a:bodyPr tIns="0" bIns="1080000" anchor="ctr" anchorCtr="0"/>
          <a:lstStyle>
            <a:lvl1pPr marL="0" indent="0" algn="ctr"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onderstaand pictogram om een tabel in te voegen</a:t>
            </a:r>
          </a:p>
        </p:txBody>
      </p:sp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E9796D68-62B0-4975-8541-71500BEA7B29}"/>
              </a:ext>
            </a:extLst>
          </p:cNvPr>
          <p:cNvSpPr/>
          <p:nvPr userDrawn="1"/>
        </p:nvSpPr>
        <p:spPr>
          <a:xfrm>
            <a:off x="0" y="-429492"/>
            <a:ext cx="840679" cy="369332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2400" b="1" cap="all" baseline="0" noProof="0">
                <a:solidFill>
                  <a:schemeClr val="accent2"/>
                </a:solidFill>
                <a:latin typeface="+mj-lt"/>
              </a:rPr>
              <a:t>TABEL</a:t>
            </a:r>
          </a:p>
        </p:txBody>
      </p:sp>
      <p:grpSp>
        <p:nvGrpSpPr>
          <p:cNvPr id="12" name="INSTRUCTIE">
            <a:extLst>
              <a:ext uri="{FF2B5EF4-FFF2-40B4-BE49-F238E27FC236}">
                <a16:creationId xmlns:a16="http://schemas.microsoft.com/office/drawing/2014/main" id="{A9988541-2DEF-0BA0-01AA-4C70B51C6D56}"/>
              </a:ext>
            </a:extLst>
          </p:cNvPr>
          <p:cNvGrpSpPr/>
          <p:nvPr userDrawn="1"/>
        </p:nvGrpSpPr>
        <p:grpSpPr>
          <a:xfrm>
            <a:off x="-3786437" y="3"/>
            <a:ext cx="3693386" cy="6693352"/>
            <a:chOff x="-3786437" y="3"/>
            <a:chExt cx="3693386" cy="6693352"/>
          </a:xfrm>
        </p:grpSpPr>
        <p:grpSp>
          <p:nvGrpSpPr>
            <p:cNvPr id="13" name="Groep 12">
              <a:extLst>
                <a:ext uri="{FF2B5EF4-FFF2-40B4-BE49-F238E27FC236}">
                  <a16:creationId xmlns:a16="http://schemas.microsoft.com/office/drawing/2014/main" id="{5646E2F5-A94B-F5C9-AA74-975AFB67094F}"/>
                </a:ext>
              </a:extLst>
            </p:cNvPr>
            <p:cNvGrpSpPr/>
            <p:nvPr userDrawn="1"/>
          </p:nvGrpSpPr>
          <p:grpSpPr>
            <a:xfrm>
              <a:off x="-3786164" y="3"/>
              <a:ext cx="3592800" cy="3209594"/>
              <a:chOff x="-3786164" y="3"/>
              <a:chExt cx="3592800" cy="3209594"/>
            </a:xfrm>
          </p:grpSpPr>
          <p:sp>
            <p:nvSpPr>
              <p:cNvPr id="80" name="Rechthoek 79">
                <a:extLst>
                  <a:ext uri="{FF2B5EF4-FFF2-40B4-BE49-F238E27FC236}">
                    <a16:creationId xmlns:a16="http://schemas.microsoft.com/office/drawing/2014/main" id="{09E4D81D-3DF7-08E3-94D5-CC1B227FD50C}"/>
                  </a:ext>
                </a:extLst>
              </p:cNvPr>
              <p:cNvSpPr/>
              <p:nvPr userDrawn="1"/>
            </p:nvSpPr>
            <p:spPr>
              <a:xfrm>
                <a:off x="-3786164" y="3"/>
                <a:ext cx="3592800" cy="3209594"/>
              </a:xfrm>
              <a:prstGeom prst="rect">
                <a:avLst/>
              </a:prstGeom>
              <a:solidFill>
                <a:srgbClr val="FFFFFF"/>
              </a:solidFill>
              <a:ln w="6350">
                <a:solidFill>
                  <a:srgbClr val="ECECEC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1400" b="1" cap="all" baseline="0" noProof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Tabel invoegen/opmaken</a:t>
                </a:r>
              </a:p>
            </p:txBody>
          </p:sp>
          <p:sp>
            <p:nvSpPr>
              <p:cNvPr id="81" name="Ovaal 80">
                <a:extLst>
                  <a:ext uri="{FF2B5EF4-FFF2-40B4-BE49-F238E27FC236}">
                    <a16:creationId xmlns:a16="http://schemas.microsoft.com/office/drawing/2014/main" id="{1B3C8877-A169-9D91-A719-6A93AD7AD8C0}"/>
                  </a:ext>
                </a:extLst>
              </p:cNvPr>
              <p:cNvSpPr/>
              <p:nvPr userDrawn="1"/>
            </p:nvSpPr>
            <p:spPr>
              <a:xfrm>
                <a:off x="-3603587" y="465324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1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82" name="Rechthoek 81">
                <a:extLst>
                  <a:ext uri="{FF2B5EF4-FFF2-40B4-BE49-F238E27FC236}">
                    <a16:creationId xmlns:a16="http://schemas.microsoft.com/office/drawing/2014/main" id="{8119AF97-49CB-28B1-76CB-CA6FA2955049}"/>
                  </a:ext>
                </a:extLst>
              </p:cNvPr>
              <p:cNvSpPr/>
              <p:nvPr userDrawn="1"/>
            </p:nvSpPr>
            <p:spPr>
              <a:xfrm>
                <a:off x="-3319415" y="465324"/>
                <a:ext cx="2944682" cy="65802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Wanneer nodig, verwijder de bestaande tabel d.m.v. de </a:t>
                </a: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‘backspace toets’.</a:t>
                </a: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Klik op het pictogram om een nieuwe tabel in te voegen</a:t>
                </a:r>
                <a:b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kumimoji="0" lang="nl-NL" sz="1200" b="0" i="1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(zie onderstaand voorbeeld)</a:t>
                </a: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  <p:sp>
            <p:nvSpPr>
              <p:cNvPr id="83" name="Ovaal 82">
                <a:extLst>
                  <a:ext uri="{FF2B5EF4-FFF2-40B4-BE49-F238E27FC236}">
                    <a16:creationId xmlns:a16="http://schemas.microsoft.com/office/drawing/2014/main" id="{76678C26-7477-640B-4B30-94700B4A1943}"/>
                  </a:ext>
                </a:extLst>
              </p:cNvPr>
              <p:cNvSpPr/>
              <p:nvPr userDrawn="1"/>
            </p:nvSpPr>
            <p:spPr>
              <a:xfrm>
                <a:off x="-3603587" y="1729709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1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</a:p>
            </p:txBody>
          </p:sp>
          <p:sp>
            <p:nvSpPr>
              <p:cNvPr id="84" name="Rechthoek 83">
                <a:extLst>
                  <a:ext uri="{FF2B5EF4-FFF2-40B4-BE49-F238E27FC236}">
                    <a16:creationId xmlns:a16="http://schemas.microsoft.com/office/drawing/2014/main" id="{9B8E1AE9-5242-37B8-D216-348665149E31}"/>
                  </a:ext>
                </a:extLst>
              </p:cNvPr>
              <p:cNvSpPr/>
              <p:nvPr userDrawn="1"/>
            </p:nvSpPr>
            <p:spPr>
              <a:xfrm>
                <a:off x="-3319415" y="1729710"/>
                <a:ext cx="2944682" cy="326338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Selecteer het gewenste aantal rijen</a:t>
                </a:r>
                <a:b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en kolommen en klik op </a:t>
                </a: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‘OK’</a:t>
                </a: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  <p:grpSp>
            <p:nvGrpSpPr>
              <p:cNvPr id="85" name="Groep 84">
                <a:extLst>
                  <a:ext uri="{FF2B5EF4-FFF2-40B4-BE49-F238E27FC236}">
                    <a16:creationId xmlns:a16="http://schemas.microsoft.com/office/drawing/2014/main" id="{F4A62206-E794-C1B0-AB57-299EE5C20559}"/>
                  </a:ext>
                </a:extLst>
              </p:cNvPr>
              <p:cNvGrpSpPr/>
              <p:nvPr userDrawn="1"/>
            </p:nvGrpSpPr>
            <p:grpSpPr>
              <a:xfrm>
                <a:off x="-3311319" y="2164285"/>
                <a:ext cx="825500" cy="209550"/>
                <a:chOff x="13504624" y="2482850"/>
                <a:chExt cx="825500" cy="209550"/>
              </a:xfrm>
            </p:grpSpPr>
            <p:sp>
              <p:nvSpPr>
                <p:cNvPr id="97" name="Rechthoek 96">
                  <a:extLst>
                    <a:ext uri="{FF2B5EF4-FFF2-40B4-BE49-F238E27FC236}">
                      <a16:creationId xmlns:a16="http://schemas.microsoft.com/office/drawing/2014/main" id="{9ED58CEB-665E-BFBC-3331-36832DA1864D}"/>
                    </a:ext>
                  </a:extLst>
                </p:cNvPr>
                <p:cNvSpPr/>
                <p:nvPr userDrawn="1"/>
              </p:nvSpPr>
              <p:spPr>
                <a:xfrm>
                  <a:off x="13504624" y="2482850"/>
                  <a:ext cx="825500" cy="209550"/>
                </a:xfrm>
                <a:prstGeom prst="rect">
                  <a:avLst/>
                </a:prstGeom>
                <a:solidFill>
                  <a:srgbClr val="E5F1FB"/>
                </a:solidFill>
                <a:ln w="12700">
                  <a:solidFill>
                    <a:srgbClr val="0B7ED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252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900" b="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OK</a:t>
                  </a:r>
                </a:p>
              </p:txBody>
            </p:sp>
            <p:cxnSp>
              <p:nvCxnSpPr>
                <p:cNvPr id="98" name="Rechte verbindingslijn 97">
                  <a:extLst>
                    <a:ext uri="{FF2B5EF4-FFF2-40B4-BE49-F238E27FC236}">
                      <a16:creationId xmlns:a16="http://schemas.microsoft.com/office/drawing/2014/main" id="{49FE2232-6DAE-281F-08F1-BD3D72097429}"/>
                    </a:ext>
                  </a:extLst>
                </p:cNvPr>
                <p:cNvCxnSpPr/>
                <p:nvPr userDrawn="1"/>
              </p:nvCxnSpPr>
              <p:spPr>
                <a:xfrm>
                  <a:off x="14155269" y="2515250"/>
                  <a:ext cx="0" cy="142717"/>
                </a:xfrm>
                <a:prstGeom prst="line">
                  <a:avLst/>
                </a:prstGeom>
                <a:noFill/>
                <a:ln w="3175" cap="flat" cmpd="sng" algn="ctr">
                  <a:solidFill>
                    <a:srgbClr val="44546A"/>
                  </a:solidFill>
                  <a:prstDash val="solid"/>
                </a:ln>
                <a:effectLst/>
              </p:spPr>
            </p:cxnSp>
            <p:sp>
              <p:nvSpPr>
                <p:cNvPr id="99" name="Gelijkbenige driehoek 98">
                  <a:extLst>
                    <a:ext uri="{FF2B5EF4-FFF2-40B4-BE49-F238E27FC236}">
                      <a16:creationId xmlns:a16="http://schemas.microsoft.com/office/drawing/2014/main" id="{956A8D11-DDC1-493A-95AB-4482291E74F5}"/>
                    </a:ext>
                  </a:extLst>
                </p:cNvPr>
                <p:cNvSpPr/>
                <p:nvPr userDrawn="1"/>
              </p:nvSpPr>
              <p:spPr>
                <a:xfrm rot="10800000">
                  <a:off x="14196089" y="2566904"/>
                  <a:ext cx="86866" cy="51147"/>
                </a:xfrm>
                <a:prstGeom prst="triangl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86" name="Ovaal 85">
                <a:extLst>
                  <a:ext uri="{FF2B5EF4-FFF2-40B4-BE49-F238E27FC236}">
                    <a16:creationId xmlns:a16="http://schemas.microsoft.com/office/drawing/2014/main" id="{9B93DFD0-8183-5E58-6350-DEA4811F19FA}"/>
                  </a:ext>
                </a:extLst>
              </p:cNvPr>
              <p:cNvSpPr/>
              <p:nvPr userDrawn="1"/>
            </p:nvSpPr>
            <p:spPr>
              <a:xfrm>
                <a:off x="-3603587" y="2555608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1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3</a:t>
                </a:r>
              </a:p>
            </p:txBody>
          </p:sp>
          <p:sp>
            <p:nvSpPr>
              <p:cNvPr id="87" name="Rechthoek 86">
                <a:extLst>
                  <a:ext uri="{FF2B5EF4-FFF2-40B4-BE49-F238E27FC236}">
                    <a16:creationId xmlns:a16="http://schemas.microsoft.com/office/drawing/2014/main" id="{DA3545AA-4776-9458-7DBF-DE9123FBB846}"/>
                  </a:ext>
                </a:extLst>
              </p:cNvPr>
              <p:cNvSpPr/>
              <p:nvPr userDrawn="1"/>
            </p:nvSpPr>
            <p:spPr>
              <a:xfrm>
                <a:off x="-3319415" y="2555610"/>
                <a:ext cx="2944682" cy="48838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Verander de opmaak van de tabel door onderdelen van de tabel te selecteren en naar de tab </a:t>
                </a: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‘Tabelontwerp’ </a:t>
                </a: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 gaan. </a:t>
                </a:r>
              </a:p>
            </p:txBody>
          </p:sp>
          <p:grpSp>
            <p:nvGrpSpPr>
              <p:cNvPr id="88" name="Tabel icoon">
                <a:extLst>
                  <a:ext uri="{FF2B5EF4-FFF2-40B4-BE49-F238E27FC236}">
                    <a16:creationId xmlns:a16="http://schemas.microsoft.com/office/drawing/2014/main" id="{BC61E930-1F51-B3FD-910C-5F28880E99D4}"/>
                  </a:ext>
                </a:extLst>
              </p:cNvPr>
              <p:cNvGrpSpPr/>
              <p:nvPr userDrawn="1"/>
            </p:nvGrpSpPr>
            <p:grpSpPr>
              <a:xfrm>
                <a:off x="-3308869" y="1240695"/>
                <a:ext cx="338201" cy="305477"/>
                <a:chOff x="6072040" y="3376043"/>
                <a:chExt cx="1227920" cy="1109109"/>
              </a:xfrm>
            </p:grpSpPr>
            <p:sp>
              <p:nvSpPr>
                <p:cNvPr id="89" name="Rechthoek 88">
                  <a:extLst>
                    <a:ext uri="{FF2B5EF4-FFF2-40B4-BE49-F238E27FC236}">
                      <a16:creationId xmlns:a16="http://schemas.microsoft.com/office/drawing/2014/main" id="{73C09DA8-B1EB-7FB0-415C-0C1437F83C26}"/>
                    </a:ext>
                  </a:extLst>
                </p:cNvPr>
                <p:cNvSpPr/>
                <p:nvPr userDrawn="1"/>
              </p:nvSpPr>
              <p:spPr>
                <a:xfrm>
                  <a:off x="6072040" y="3376043"/>
                  <a:ext cx="1227920" cy="1109109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90" name="Rechthoek 89">
                  <a:extLst>
                    <a:ext uri="{FF2B5EF4-FFF2-40B4-BE49-F238E27FC236}">
                      <a16:creationId xmlns:a16="http://schemas.microsoft.com/office/drawing/2014/main" id="{D2C19B61-4DF4-970D-79A0-33D7AA364EF3}"/>
                    </a:ext>
                  </a:extLst>
                </p:cNvPr>
                <p:cNvSpPr/>
                <p:nvPr userDrawn="1"/>
              </p:nvSpPr>
              <p:spPr>
                <a:xfrm>
                  <a:off x="6090829" y="3393962"/>
                  <a:ext cx="1209131" cy="218971"/>
                </a:xfrm>
                <a:prstGeom prst="rect">
                  <a:avLst/>
                </a:prstGeom>
                <a:solidFill>
                  <a:srgbClr val="6C6C6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cxnSp>
              <p:nvCxnSpPr>
                <p:cNvPr id="91" name="Rechte verbindingslijn 90">
                  <a:extLst>
                    <a:ext uri="{FF2B5EF4-FFF2-40B4-BE49-F238E27FC236}">
                      <a16:creationId xmlns:a16="http://schemas.microsoft.com/office/drawing/2014/main" id="{8F7D2FA8-F0E6-09B3-A273-00031A6AD3B7}"/>
                    </a:ext>
                  </a:extLst>
                </p:cNvPr>
                <p:cNvCxnSpPr/>
                <p:nvPr userDrawn="1"/>
              </p:nvCxnSpPr>
              <p:spPr>
                <a:xfrm>
                  <a:off x="6493304" y="3605313"/>
                  <a:ext cx="0" cy="872219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Rechte verbindingslijn 91">
                  <a:extLst>
                    <a:ext uri="{FF2B5EF4-FFF2-40B4-BE49-F238E27FC236}">
                      <a16:creationId xmlns:a16="http://schemas.microsoft.com/office/drawing/2014/main" id="{C65A69E0-2ACA-A586-49F2-F985AAF11352}"/>
                    </a:ext>
                  </a:extLst>
                </p:cNvPr>
                <p:cNvCxnSpPr/>
                <p:nvPr userDrawn="1"/>
              </p:nvCxnSpPr>
              <p:spPr>
                <a:xfrm>
                  <a:off x="6883025" y="3605313"/>
                  <a:ext cx="0" cy="872219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Rechte verbindingslijn 92">
                  <a:extLst>
                    <a:ext uri="{FF2B5EF4-FFF2-40B4-BE49-F238E27FC236}">
                      <a16:creationId xmlns:a16="http://schemas.microsoft.com/office/drawing/2014/main" id="{3DF5A5B0-FF6E-BE7D-50F0-879EE69F062C}"/>
                    </a:ext>
                  </a:extLst>
                </p:cNvPr>
                <p:cNvCxnSpPr/>
                <p:nvPr userDrawn="1"/>
              </p:nvCxnSpPr>
              <p:spPr>
                <a:xfrm flipH="1">
                  <a:off x="6090561" y="3827108"/>
                  <a:ext cx="1209399" cy="0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Rechte verbindingslijn 93">
                  <a:extLst>
                    <a:ext uri="{FF2B5EF4-FFF2-40B4-BE49-F238E27FC236}">
                      <a16:creationId xmlns:a16="http://schemas.microsoft.com/office/drawing/2014/main" id="{223F9CE2-558E-544A-0993-F72703537B10}"/>
                    </a:ext>
                  </a:extLst>
                </p:cNvPr>
                <p:cNvCxnSpPr/>
                <p:nvPr userDrawn="1"/>
              </p:nvCxnSpPr>
              <p:spPr>
                <a:xfrm flipH="1">
                  <a:off x="6090561" y="4055708"/>
                  <a:ext cx="1209399" cy="0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Rechte verbindingslijn 94">
                  <a:extLst>
                    <a:ext uri="{FF2B5EF4-FFF2-40B4-BE49-F238E27FC236}">
                      <a16:creationId xmlns:a16="http://schemas.microsoft.com/office/drawing/2014/main" id="{F2AA889C-16EE-6465-BBA5-D36E18802E0E}"/>
                    </a:ext>
                  </a:extLst>
                </p:cNvPr>
                <p:cNvCxnSpPr/>
                <p:nvPr userDrawn="1"/>
              </p:nvCxnSpPr>
              <p:spPr>
                <a:xfrm flipH="1">
                  <a:off x="6090561" y="4276688"/>
                  <a:ext cx="1209399" cy="0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6" name="Rechthoek 95">
                  <a:extLst>
                    <a:ext uri="{FF2B5EF4-FFF2-40B4-BE49-F238E27FC236}">
                      <a16:creationId xmlns:a16="http://schemas.microsoft.com/office/drawing/2014/main" id="{F6C7A6F7-E3B1-1CBD-A65C-F5CEB6F179DC}"/>
                    </a:ext>
                  </a:extLst>
                </p:cNvPr>
                <p:cNvSpPr/>
                <p:nvPr userDrawn="1"/>
              </p:nvSpPr>
              <p:spPr>
                <a:xfrm>
                  <a:off x="6072040" y="3376043"/>
                  <a:ext cx="1227920" cy="1109109"/>
                </a:xfrm>
                <a:prstGeom prst="rect">
                  <a:avLst/>
                </a:prstGeom>
                <a:noFill/>
                <a:ln w="12700">
                  <a:solidFill>
                    <a:srgbClr val="6C6C6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14" name="Groep 13">
              <a:extLst>
                <a:ext uri="{FF2B5EF4-FFF2-40B4-BE49-F238E27FC236}">
                  <a16:creationId xmlns:a16="http://schemas.microsoft.com/office/drawing/2014/main" id="{955484A0-B367-668B-65F1-E027D8137025}"/>
                </a:ext>
              </a:extLst>
            </p:cNvPr>
            <p:cNvGrpSpPr/>
            <p:nvPr userDrawn="1"/>
          </p:nvGrpSpPr>
          <p:grpSpPr>
            <a:xfrm>
              <a:off x="-3786437" y="3410167"/>
              <a:ext cx="3693386" cy="3283188"/>
              <a:chOff x="-3786437" y="3410167"/>
              <a:chExt cx="3693386" cy="3283188"/>
            </a:xfrm>
          </p:grpSpPr>
          <p:sp>
            <p:nvSpPr>
              <p:cNvPr id="15" name="Rechthoek 14">
                <a:extLst>
                  <a:ext uri="{FF2B5EF4-FFF2-40B4-BE49-F238E27FC236}">
                    <a16:creationId xmlns:a16="http://schemas.microsoft.com/office/drawing/2014/main" id="{B422B19B-5C66-D5AF-29A2-17853F782867}"/>
                  </a:ext>
                </a:extLst>
              </p:cNvPr>
              <p:cNvSpPr/>
              <p:nvPr userDrawn="1"/>
            </p:nvSpPr>
            <p:spPr>
              <a:xfrm>
                <a:off x="-3786165" y="3410167"/>
                <a:ext cx="3593091" cy="2641383"/>
              </a:xfrm>
              <a:prstGeom prst="rect">
                <a:avLst/>
              </a:prstGeom>
              <a:solidFill>
                <a:srgbClr val="FFFFFF"/>
              </a:solidFill>
              <a:ln w="6350">
                <a:solidFill>
                  <a:srgbClr val="ECECEC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1400" b="1" cap="all" baseline="0" noProof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Tabel bewerken</a:t>
                </a:r>
              </a:p>
            </p:txBody>
          </p:sp>
          <p:sp>
            <p:nvSpPr>
              <p:cNvPr id="16" name="Ovaal 15">
                <a:extLst>
                  <a:ext uri="{FF2B5EF4-FFF2-40B4-BE49-F238E27FC236}">
                    <a16:creationId xmlns:a16="http://schemas.microsoft.com/office/drawing/2014/main" id="{69284FFD-CC88-666A-BF10-72506281F1F6}"/>
                  </a:ext>
                </a:extLst>
              </p:cNvPr>
              <p:cNvSpPr/>
              <p:nvPr userDrawn="1"/>
            </p:nvSpPr>
            <p:spPr>
              <a:xfrm>
                <a:off x="-3603587" y="3874766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1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18" name="Rechthoek 17">
                <a:extLst>
                  <a:ext uri="{FF2B5EF4-FFF2-40B4-BE49-F238E27FC236}">
                    <a16:creationId xmlns:a16="http://schemas.microsoft.com/office/drawing/2014/main" id="{E2A31FC2-86F1-741B-BA94-25C2B718C422}"/>
                  </a:ext>
                </a:extLst>
              </p:cNvPr>
              <p:cNvSpPr/>
              <p:nvPr userDrawn="1"/>
            </p:nvSpPr>
            <p:spPr>
              <a:xfrm>
                <a:off x="-3319415" y="3874767"/>
                <a:ext cx="2944682" cy="327689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Selecteer de gewenste rijen en/of kolommen van de tabel en ga naar de tab  </a:t>
                </a: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‘Indeling’</a:t>
                </a: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  <p:sp>
            <p:nvSpPr>
              <p:cNvPr id="19" name="Rechthoek 18">
                <a:extLst>
                  <a:ext uri="{FF2B5EF4-FFF2-40B4-BE49-F238E27FC236}">
                    <a16:creationId xmlns:a16="http://schemas.microsoft.com/office/drawing/2014/main" id="{8543808B-90A9-22C4-7045-2E10D4F43180}"/>
                  </a:ext>
                </a:extLst>
              </p:cNvPr>
              <p:cNvSpPr/>
              <p:nvPr userDrawn="1"/>
            </p:nvSpPr>
            <p:spPr>
              <a:xfrm>
                <a:off x="-3786437" y="5865355"/>
                <a:ext cx="3593637" cy="828000"/>
              </a:xfrm>
              <a:prstGeom prst="rect">
                <a:avLst/>
              </a:prstGeom>
              <a:solidFill>
                <a:srgbClr val="ECECEC"/>
              </a:solidFill>
              <a:ln w="6350">
                <a:solidFill>
                  <a:srgbClr val="ECEC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1200" b="1" cap="all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Meer weten?</a:t>
                </a:r>
                <a:br>
                  <a:rPr lang="nl-NL" sz="1200" cap="all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nl-NL" sz="1200" cap="none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Ga naar de instructie dia </a:t>
                </a:r>
                <a:r>
                  <a:rPr lang="nl-NL" sz="1200" b="1" cap="none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‘VIDEO INSTRUCTIES’</a:t>
                </a:r>
                <a:r>
                  <a:rPr lang="nl-NL" sz="1200" cap="none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  <a:br>
                  <a:rPr lang="nl-NL" sz="1200" cap="none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nl-NL" sz="1200" cap="none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Deze vind je vooraan de presentatie of voeg je in via </a:t>
                </a:r>
                <a:r>
                  <a:rPr lang="nl-NL" sz="1200" i="1" cap="none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‘Start’</a:t>
                </a:r>
                <a:r>
                  <a:rPr lang="nl-NL" sz="1200" cap="none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&gt; </a:t>
                </a:r>
                <a:r>
                  <a:rPr lang="nl-NL" sz="1200" i="1" cap="none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‘Nieuwe dia’</a:t>
                </a:r>
              </a:p>
            </p:txBody>
          </p:sp>
          <p:grpSp>
            <p:nvGrpSpPr>
              <p:cNvPr id="20" name="ICOON_info">
                <a:extLst>
                  <a:ext uri="{FF2B5EF4-FFF2-40B4-BE49-F238E27FC236}">
                    <a16:creationId xmlns:a16="http://schemas.microsoft.com/office/drawing/2014/main" id="{EE197484-DFE5-DBAD-6B1C-0C316245EC78}"/>
                  </a:ext>
                </a:extLst>
              </p:cNvPr>
              <p:cNvGrpSpPr/>
              <p:nvPr userDrawn="1"/>
            </p:nvGrpSpPr>
            <p:grpSpPr>
              <a:xfrm>
                <a:off x="-376736" y="5729337"/>
                <a:ext cx="283685" cy="283685"/>
                <a:chOff x="-510741" y="5913713"/>
                <a:chExt cx="267555" cy="267555"/>
              </a:xfrm>
            </p:grpSpPr>
            <p:sp>
              <p:nvSpPr>
                <p:cNvPr id="78" name="Ovaal 77">
                  <a:extLst>
                    <a:ext uri="{FF2B5EF4-FFF2-40B4-BE49-F238E27FC236}">
                      <a16:creationId xmlns:a16="http://schemas.microsoft.com/office/drawing/2014/main" id="{336353DD-E705-95CF-B827-EA5464F4E402}"/>
                    </a:ext>
                  </a:extLst>
                </p:cNvPr>
                <p:cNvSpPr/>
                <p:nvPr userDrawn="1"/>
              </p:nvSpPr>
              <p:spPr>
                <a:xfrm>
                  <a:off x="-491853" y="5932072"/>
                  <a:ext cx="230835" cy="230835"/>
                </a:xfrm>
                <a:prstGeom prst="ellipse">
                  <a:avLst/>
                </a:prstGeom>
                <a:solidFill>
                  <a:srgbClr val="211F2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1600" cap="all" baseline="0" noProof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9" name="Graphic 163" descr="Informatie">
                  <a:extLst>
                    <a:ext uri="{FF2B5EF4-FFF2-40B4-BE49-F238E27FC236}">
                      <a16:creationId xmlns:a16="http://schemas.microsoft.com/office/drawing/2014/main" id="{08A136B7-68D2-8520-D9A1-72D48F2C63B7}"/>
                    </a:ext>
                  </a:extLst>
                </p:cNvPr>
                <p:cNvSpPr/>
                <p:nvPr/>
              </p:nvSpPr>
              <p:spPr>
                <a:xfrm>
                  <a:off x="-510741" y="5913713"/>
                  <a:ext cx="267555" cy="267555"/>
                </a:xfrm>
                <a:custGeom>
                  <a:avLst/>
                  <a:gdLst>
                    <a:gd name="connsiteX0" fmla="*/ 145860 w 291719"/>
                    <a:gd name="connsiteY0" fmla="*/ 0 h 291719"/>
                    <a:gd name="connsiteX1" fmla="*/ 0 w 291719"/>
                    <a:gd name="connsiteY1" fmla="*/ 145860 h 291719"/>
                    <a:gd name="connsiteX2" fmla="*/ 145860 w 291719"/>
                    <a:gd name="connsiteY2" fmla="*/ 291720 h 291719"/>
                    <a:gd name="connsiteX3" fmla="*/ 291720 w 291719"/>
                    <a:gd name="connsiteY3" fmla="*/ 145860 h 291719"/>
                    <a:gd name="connsiteX4" fmla="*/ 145860 w 291719"/>
                    <a:gd name="connsiteY4" fmla="*/ 0 h 291719"/>
                    <a:gd name="connsiteX5" fmla="*/ 138183 w 291719"/>
                    <a:gd name="connsiteY5" fmla="*/ 38384 h 291719"/>
                    <a:gd name="connsiteX6" fmla="*/ 157375 w 291719"/>
                    <a:gd name="connsiteY6" fmla="*/ 57576 h 291719"/>
                    <a:gd name="connsiteX7" fmla="*/ 138183 w 291719"/>
                    <a:gd name="connsiteY7" fmla="*/ 76768 h 291719"/>
                    <a:gd name="connsiteX8" fmla="*/ 118991 w 291719"/>
                    <a:gd name="connsiteY8" fmla="*/ 57576 h 291719"/>
                    <a:gd name="connsiteX9" fmla="*/ 138183 w 291719"/>
                    <a:gd name="connsiteY9" fmla="*/ 38384 h 291719"/>
                    <a:gd name="connsiteX10" fmla="*/ 184244 w 291719"/>
                    <a:gd name="connsiteY10" fmla="*/ 253336 h 291719"/>
                    <a:gd name="connsiteX11" fmla="*/ 107476 w 291719"/>
                    <a:gd name="connsiteY11" fmla="*/ 253336 h 291719"/>
                    <a:gd name="connsiteX12" fmla="*/ 107476 w 291719"/>
                    <a:gd name="connsiteY12" fmla="*/ 230305 h 291719"/>
                    <a:gd name="connsiteX13" fmla="*/ 134345 w 291719"/>
                    <a:gd name="connsiteY13" fmla="*/ 230305 h 291719"/>
                    <a:gd name="connsiteX14" fmla="*/ 134345 w 291719"/>
                    <a:gd name="connsiteY14" fmla="*/ 115153 h 291719"/>
                    <a:gd name="connsiteX15" fmla="*/ 111314 w 291719"/>
                    <a:gd name="connsiteY15" fmla="*/ 115153 h 291719"/>
                    <a:gd name="connsiteX16" fmla="*/ 111314 w 291719"/>
                    <a:gd name="connsiteY16" fmla="*/ 92122 h 291719"/>
                    <a:gd name="connsiteX17" fmla="*/ 157375 w 291719"/>
                    <a:gd name="connsiteY17" fmla="*/ 92122 h 291719"/>
                    <a:gd name="connsiteX18" fmla="*/ 157375 w 291719"/>
                    <a:gd name="connsiteY18" fmla="*/ 115153 h 291719"/>
                    <a:gd name="connsiteX19" fmla="*/ 157375 w 291719"/>
                    <a:gd name="connsiteY19" fmla="*/ 230305 h 291719"/>
                    <a:gd name="connsiteX20" fmla="*/ 184244 w 291719"/>
                    <a:gd name="connsiteY20" fmla="*/ 230305 h 291719"/>
                    <a:gd name="connsiteX21" fmla="*/ 184244 w 291719"/>
                    <a:gd name="connsiteY21" fmla="*/ 253336 h 291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91719" h="291719">
                      <a:moveTo>
                        <a:pt x="145860" y="0"/>
                      </a:moveTo>
                      <a:cubicBezTo>
                        <a:pt x="65253" y="0"/>
                        <a:pt x="0" y="65253"/>
                        <a:pt x="0" y="145860"/>
                      </a:cubicBezTo>
                      <a:cubicBezTo>
                        <a:pt x="0" y="226467"/>
                        <a:pt x="65253" y="291720"/>
                        <a:pt x="145860" y="291720"/>
                      </a:cubicBezTo>
                      <a:cubicBezTo>
                        <a:pt x="226467" y="291720"/>
                        <a:pt x="291720" y="226467"/>
                        <a:pt x="291720" y="145860"/>
                      </a:cubicBezTo>
                      <a:cubicBezTo>
                        <a:pt x="291720" y="65253"/>
                        <a:pt x="226467" y="0"/>
                        <a:pt x="145860" y="0"/>
                      </a:cubicBezTo>
                      <a:close/>
                      <a:moveTo>
                        <a:pt x="138183" y="38384"/>
                      </a:moveTo>
                      <a:cubicBezTo>
                        <a:pt x="148931" y="38384"/>
                        <a:pt x="157375" y="46829"/>
                        <a:pt x="157375" y="57576"/>
                      </a:cubicBezTo>
                      <a:cubicBezTo>
                        <a:pt x="157375" y="68324"/>
                        <a:pt x="148931" y="76768"/>
                        <a:pt x="138183" y="76768"/>
                      </a:cubicBezTo>
                      <a:cubicBezTo>
                        <a:pt x="127435" y="76768"/>
                        <a:pt x="118991" y="68324"/>
                        <a:pt x="118991" y="57576"/>
                      </a:cubicBezTo>
                      <a:cubicBezTo>
                        <a:pt x="118991" y="46829"/>
                        <a:pt x="127435" y="38384"/>
                        <a:pt x="138183" y="38384"/>
                      </a:cubicBezTo>
                      <a:close/>
                      <a:moveTo>
                        <a:pt x="184244" y="253336"/>
                      </a:moveTo>
                      <a:lnTo>
                        <a:pt x="107476" y="253336"/>
                      </a:lnTo>
                      <a:lnTo>
                        <a:pt x="107476" y="230305"/>
                      </a:lnTo>
                      <a:lnTo>
                        <a:pt x="134345" y="230305"/>
                      </a:lnTo>
                      <a:lnTo>
                        <a:pt x="134345" y="115153"/>
                      </a:lnTo>
                      <a:lnTo>
                        <a:pt x="111314" y="115153"/>
                      </a:lnTo>
                      <a:lnTo>
                        <a:pt x="111314" y="92122"/>
                      </a:lnTo>
                      <a:lnTo>
                        <a:pt x="157375" y="92122"/>
                      </a:lnTo>
                      <a:lnTo>
                        <a:pt x="157375" y="115153"/>
                      </a:lnTo>
                      <a:lnTo>
                        <a:pt x="157375" y="230305"/>
                      </a:lnTo>
                      <a:lnTo>
                        <a:pt x="184244" y="230305"/>
                      </a:lnTo>
                      <a:lnTo>
                        <a:pt x="184244" y="253336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 w="3770" cap="flat">
                  <a:noFill/>
                  <a:prstDash val="solid"/>
                  <a:miter/>
                </a:ln>
              </p:spPr>
              <p:txBody>
                <a:bodyPr rtlCol="0" anchor="ctr">
                  <a:noAutofit/>
                </a:bodyPr>
                <a:lstStyle/>
                <a:p>
                  <a:endParaRPr lang="nl-NL" sz="20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21" name="Ovaal 20">
                <a:extLst>
                  <a:ext uri="{FF2B5EF4-FFF2-40B4-BE49-F238E27FC236}">
                    <a16:creationId xmlns:a16="http://schemas.microsoft.com/office/drawing/2014/main" id="{572960AF-ACAA-1A4E-7773-06A8BDAA98DE}"/>
                  </a:ext>
                </a:extLst>
              </p:cNvPr>
              <p:cNvSpPr/>
              <p:nvPr userDrawn="1"/>
            </p:nvSpPr>
            <p:spPr>
              <a:xfrm>
                <a:off x="-3603587" y="4396122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1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</a:p>
            </p:txBody>
          </p:sp>
          <p:sp>
            <p:nvSpPr>
              <p:cNvPr id="22" name="Rechthoek 21">
                <a:extLst>
                  <a:ext uri="{FF2B5EF4-FFF2-40B4-BE49-F238E27FC236}">
                    <a16:creationId xmlns:a16="http://schemas.microsoft.com/office/drawing/2014/main" id="{563B6B6A-E347-6705-51E7-4CE5916119EA}"/>
                  </a:ext>
                </a:extLst>
              </p:cNvPr>
              <p:cNvSpPr/>
              <p:nvPr userDrawn="1"/>
            </p:nvSpPr>
            <p:spPr>
              <a:xfrm>
                <a:off x="-3319415" y="4396123"/>
                <a:ext cx="2944682" cy="495917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Bij het onderdeel </a:t>
                </a: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‘Rijen en kolommen’</a:t>
                </a: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kunnen rijen en kolommen verwijderd of toegevoegd te worden. Kies uit de verschillende opties:</a:t>
                </a:r>
              </a:p>
            </p:txBody>
          </p:sp>
          <p:grpSp>
            <p:nvGrpSpPr>
              <p:cNvPr id="23" name="Groep 22">
                <a:extLst>
                  <a:ext uri="{FF2B5EF4-FFF2-40B4-BE49-F238E27FC236}">
                    <a16:creationId xmlns:a16="http://schemas.microsoft.com/office/drawing/2014/main" id="{B80F603B-ADA5-0D34-B36F-B851ED9C0449}"/>
                  </a:ext>
                </a:extLst>
              </p:cNvPr>
              <p:cNvGrpSpPr/>
              <p:nvPr userDrawn="1"/>
            </p:nvGrpSpPr>
            <p:grpSpPr>
              <a:xfrm>
                <a:off x="-3415313" y="4996916"/>
                <a:ext cx="3013682" cy="673634"/>
                <a:chOff x="-3415313" y="4996916"/>
                <a:chExt cx="3013682" cy="673634"/>
              </a:xfrm>
            </p:grpSpPr>
            <p:grpSp>
              <p:nvGrpSpPr>
                <p:cNvPr id="24" name="Groep 23">
                  <a:extLst>
                    <a:ext uri="{FF2B5EF4-FFF2-40B4-BE49-F238E27FC236}">
                      <a16:creationId xmlns:a16="http://schemas.microsoft.com/office/drawing/2014/main" id="{14257A37-3EBF-AE22-4004-6BACA876BBAF}"/>
                    </a:ext>
                  </a:extLst>
                </p:cNvPr>
                <p:cNvGrpSpPr/>
                <p:nvPr userDrawn="1"/>
              </p:nvGrpSpPr>
              <p:grpSpPr>
                <a:xfrm>
                  <a:off x="-3415313" y="5041534"/>
                  <a:ext cx="761481" cy="529523"/>
                  <a:chOff x="-3492543" y="5041534"/>
                  <a:chExt cx="761481" cy="529523"/>
                </a:xfrm>
              </p:grpSpPr>
              <p:grpSp>
                <p:nvGrpSpPr>
                  <p:cNvPr id="69" name="Groep 68">
                    <a:extLst>
                      <a:ext uri="{FF2B5EF4-FFF2-40B4-BE49-F238E27FC236}">
                        <a16:creationId xmlns:a16="http://schemas.microsoft.com/office/drawing/2014/main" id="{96DBA92C-C3A8-17AD-B0A8-2A588BF9640D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307743" y="5041534"/>
                    <a:ext cx="485596" cy="437045"/>
                    <a:chOff x="-3307743" y="4999319"/>
                    <a:chExt cx="644991" cy="580504"/>
                  </a:xfrm>
                </p:grpSpPr>
                <p:grpSp>
                  <p:nvGrpSpPr>
                    <p:cNvPr id="71" name="Groep 70">
                      <a:extLst>
                        <a:ext uri="{FF2B5EF4-FFF2-40B4-BE49-F238E27FC236}">
                          <a16:creationId xmlns:a16="http://schemas.microsoft.com/office/drawing/2014/main" id="{18AEE195-8EB7-46A2-74E8-ABCB1596A304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-3307743" y="4999319"/>
                      <a:ext cx="516835" cy="439373"/>
                      <a:chOff x="-3307743" y="4999319"/>
                      <a:chExt cx="516835" cy="439373"/>
                    </a:xfrm>
                  </p:grpSpPr>
                  <p:cxnSp>
                    <p:nvCxnSpPr>
                      <p:cNvPr id="73" name="Rechte verbindingslijn 72">
                        <a:extLst>
                          <a:ext uri="{FF2B5EF4-FFF2-40B4-BE49-F238E27FC236}">
                            <a16:creationId xmlns:a16="http://schemas.microsoft.com/office/drawing/2014/main" id="{7AA128C3-9D7F-595D-8FD2-A04BDB24C922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3307743" y="5141843"/>
                        <a:ext cx="516835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74" name="Rechte verbindingslijn 73">
                        <a:extLst>
                          <a:ext uri="{FF2B5EF4-FFF2-40B4-BE49-F238E27FC236}">
                            <a16:creationId xmlns:a16="http://schemas.microsoft.com/office/drawing/2014/main" id="{E6240FB7-C0BA-AD22-76AE-BC6D2F8745D4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3307743" y="5290267"/>
                        <a:ext cx="516835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75" name="Rechte verbindingslijn 74">
                        <a:extLst>
                          <a:ext uri="{FF2B5EF4-FFF2-40B4-BE49-F238E27FC236}">
                            <a16:creationId xmlns:a16="http://schemas.microsoft.com/office/drawing/2014/main" id="{3034171D-6263-BA7F-BE8C-5E49DC032C2D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flipH="1">
                        <a:off x="-2969743" y="4999319"/>
                        <a:ext cx="1394" cy="439373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76" name="Rechte verbindingslijn 75">
                        <a:extLst>
                          <a:ext uri="{FF2B5EF4-FFF2-40B4-BE49-F238E27FC236}">
                            <a16:creationId xmlns:a16="http://schemas.microsoft.com/office/drawing/2014/main" id="{1903F906-B748-C4C9-9B71-94D12807A6EE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flipH="1">
                        <a:off x="-3142021" y="4999319"/>
                        <a:ext cx="1394" cy="439373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77" name="Rechthoek 76">
                        <a:extLst>
                          <a:ext uri="{FF2B5EF4-FFF2-40B4-BE49-F238E27FC236}">
                            <a16:creationId xmlns:a16="http://schemas.microsoft.com/office/drawing/2014/main" id="{0ED56FD2-9663-AC54-3914-38F492489F55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-3304719" y="4999319"/>
                        <a:ext cx="513811" cy="439373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6C6C6C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lvl="0" algn="ctr"/>
                        <a:endParaRPr lang="nl-NL" sz="2400" err="1">
                          <a:solidFill>
                            <a:schemeClr val="accen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sp>
                  <p:nvSpPr>
                    <p:cNvPr id="72" name="Vrije vorm: vorm 71">
                      <a:extLst>
                        <a:ext uri="{FF2B5EF4-FFF2-40B4-BE49-F238E27FC236}">
                          <a16:creationId xmlns:a16="http://schemas.microsoft.com/office/drawing/2014/main" id="{13FD0327-34F5-AC59-321A-AB06ABE05292}"/>
                        </a:ext>
                      </a:extLst>
                    </p:cNvPr>
                    <p:cNvSpPr/>
                    <p:nvPr userDrawn="1"/>
                  </p:nvSpPr>
                  <p:spPr>
                    <a:xfrm rot="2700000">
                      <a:off x="-3022752" y="5219823"/>
                      <a:ext cx="360000" cy="360000"/>
                    </a:xfrm>
                    <a:custGeom>
                      <a:avLst/>
                      <a:gdLst>
                        <a:gd name="connsiteX0" fmla="*/ 7908 w 360000"/>
                        <a:gd name="connsiteY0" fmla="*/ 160908 h 360000"/>
                        <a:gd name="connsiteX1" fmla="*/ 27000 w 360000"/>
                        <a:gd name="connsiteY1" fmla="*/ 153000 h 360000"/>
                        <a:gd name="connsiteX2" fmla="*/ 153000 w 360000"/>
                        <a:gd name="connsiteY2" fmla="*/ 153000 h 360000"/>
                        <a:gd name="connsiteX3" fmla="*/ 153000 w 360000"/>
                        <a:gd name="connsiteY3" fmla="*/ 27000 h 360000"/>
                        <a:gd name="connsiteX4" fmla="*/ 180000 w 360000"/>
                        <a:gd name="connsiteY4" fmla="*/ 0 h 360000"/>
                        <a:gd name="connsiteX5" fmla="*/ 207000 w 360000"/>
                        <a:gd name="connsiteY5" fmla="*/ 27000 h 360000"/>
                        <a:gd name="connsiteX6" fmla="*/ 207000 w 360000"/>
                        <a:gd name="connsiteY6" fmla="*/ 153000 h 360000"/>
                        <a:gd name="connsiteX7" fmla="*/ 333000 w 360000"/>
                        <a:gd name="connsiteY7" fmla="*/ 153000 h 360000"/>
                        <a:gd name="connsiteX8" fmla="*/ 360000 w 360000"/>
                        <a:gd name="connsiteY8" fmla="*/ 180000 h 360000"/>
                        <a:gd name="connsiteX9" fmla="*/ 333000 w 360000"/>
                        <a:gd name="connsiteY9" fmla="*/ 207000 h 360000"/>
                        <a:gd name="connsiteX10" fmla="*/ 207000 w 360000"/>
                        <a:gd name="connsiteY10" fmla="*/ 207000 h 360000"/>
                        <a:gd name="connsiteX11" fmla="*/ 207000 w 360000"/>
                        <a:gd name="connsiteY11" fmla="*/ 333000 h 360000"/>
                        <a:gd name="connsiteX12" fmla="*/ 180000 w 360000"/>
                        <a:gd name="connsiteY12" fmla="*/ 360000 h 360000"/>
                        <a:gd name="connsiteX13" fmla="*/ 153000 w 360000"/>
                        <a:gd name="connsiteY13" fmla="*/ 333000 h 360000"/>
                        <a:gd name="connsiteX14" fmla="*/ 153000 w 360000"/>
                        <a:gd name="connsiteY14" fmla="*/ 207000 h 360000"/>
                        <a:gd name="connsiteX15" fmla="*/ 27000 w 360000"/>
                        <a:gd name="connsiteY15" fmla="*/ 207000 h 360000"/>
                        <a:gd name="connsiteX16" fmla="*/ 0 w 360000"/>
                        <a:gd name="connsiteY16" fmla="*/ 180000 h 360000"/>
                        <a:gd name="connsiteX17" fmla="*/ 7908 w 360000"/>
                        <a:gd name="connsiteY17" fmla="*/ 160908 h 3600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</a:cxnLst>
                      <a:rect l="l" t="t" r="r" b="b"/>
                      <a:pathLst>
                        <a:path w="360000" h="360000">
                          <a:moveTo>
                            <a:pt x="7908" y="160908"/>
                          </a:moveTo>
                          <a:cubicBezTo>
                            <a:pt x="12794" y="156022"/>
                            <a:pt x="19544" y="153000"/>
                            <a:pt x="27000" y="153000"/>
                          </a:cubicBezTo>
                          <a:lnTo>
                            <a:pt x="153000" y="153000"/>
                          </a:lnTo>
                          <a:lnTo>
                            <a:pt x="153000" y="27000"/>
                          </a:lnTo>
                          <a:cubicBezTo>
                            <a:pt x="153000" y="12088"/>
                            <a:pt x="165088" y="0"/>
                            <a:pt x="180000" y="0"/>
                          </a:cubicBezTo>
                          <a:cubicBezTo>
                            <a:pt x="194912" y="0"/>
                            <a:pt x="207000" y="12088"/>
                            <a:pt x="207000" y="27000"/>
                          </a:cubicBezTo>
                          <a:lnTo>
                            <a:pt x="207000" y="153000"/>
                          </a:lnTo>
                          <a:lnTo>
                            <a:pt x="333000" y="153000"/>
                          </a:lnTo>
                          <a:cubicBezTo>
                            <a:pt x="347912" y="153000"/>
                            <a:pt x="360000" y="165088"/>
                            <a:pt x="360000" y="180000"/>
                          </a:cubicBezTo>
                          <a:cubicBezTo>
                            <a:pt x="360000" y="194912"/>
                            <a:pt x="347912" y="207000"/>
                            <a:pt x="333000" y="207000"/>
                          </a:cubicBezTo>
                          <a:lnTo>
                            <a:pt x="207000" y="207000"/>
                          </a:lnTo>
                          <a:lnTo>
                            <a:pt x="207000" y="333000"/>
                          </a:lnTo>
                          <a:cubicBezTo>
                            <a:pt x="207000" y="347912"/>
                            <a:pt x="194912" y="360000"/>
                            <a:pt x="180000" y="360000"/>
                          </a:cubicBezTo>
                          <a:cubicBezTo>
                            <a:pt x="165088" y="360000"/>
                            <a:pt x="153000" y="347912"/>
                            <a:pt x="153000" y="333000"/>
                          </a:cubicBezTo>
                          <a:lnTo>
                            <a:pt x="153000" y="207000"/>
                          </a:lnTo>
                          <a:lnTo>
                            <a:pt x="27000" y="207000"/>
                          </a:lnTo>
                          <a:cubicBezTo>
                            <a:pt x="12088" y="207000"/>
                            <a:pt x="0" y="194912"/>
                            <a:pt x="0" y="180000"/>
                          </a:cubicBezTo>
                          <a:cubicBezTo>
                            <a:pt x="0" y="172544"/>
                            <a:pt x="3022" y="165794"/>
                            <a:pt x="7908" y="160908"/>
                          </a:cubicBezTo>
                          <a:close/>
                        </a:path>
                      </a:pathLst>
                    </a:custGeom>
                    <a:solidFill>
                      <a:srgbClr val="F0615F"/>
                    </a:solidFill>
                    <a:ln w="285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err="1"/>
                    </a:p>
                  </p:txBody>
                </p:sp>
              </p:grpSp>
              <p:sp>
                <p:nvSpPr>
                  <p:cNvPr id="70" name="Tekstvak 69">
                    <a:extLst>
                      <a:ext uri="{FF2B5EF4-FFF2-40B4-BE49-F238E27FC236}">
                        <a16:creationId xmlns:a16="http://schemas.microsoft.com/office/drawing/2014/main" id="{AA38ECAC-F65C-CE6F-5762-5CDE65446716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-3492543" y="5440654"/>
                    <a:ext cx="761481" cy="130403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 anchor="ctr">
                    <a:noAutofit/>
                  </a:bodyPr>
                  <a:lstStyle/>
                  <a:p>
                    <a:pPr marL="0" algn="ctr" defTabSz="1217512" rtl="0" eaLnBrk="1" latinLnBrk="0" hangingPunct="1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r>
                      <a:rPr lang="nl-NL" sz="900" b="0" kern="120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rPr>
                      <a:t>Verwijderen</a:t>
                    </a:r>
                  </a:p>
                </p:txBody>
              </p:sp>
            </p:grpSp>
            <p:grpSp>
              <p:nvGrpSpPr>
                <p:cNvPr id="25" name="Groep 24">
                  <a:extLst>
                    <a:ext uri="{FF2B5EF4-FFF2-40B4-BE49-F238E27FC236}">
                      <a16:creationId xmlns:a16="http://schemas.microsoft.com/office/drawing/2014/main" id="{8C07B7F2-1FC2-5AB0-2D33-E0EBA5136497}"/>
                    </a:ext>
                  </a:extLst>
                </p:cNvPr>
                <p:cNvGrpSpPr/>
                <p:nvPr userDrawn="1"/>
              </p:nvGrpSpPr>
              <p:grpSpPr>
                <a:xfrm>
                  <a:off x="-2582156" y="4996916"/>
                  <a:ext cx="572112" cy="673634"/>
                  <a:chOff x="-2709168" y="4996916"/>
                  <a:chExt cx="572112" cy="673634"/>
                </a:xfrm>
              </p:grpSpPr>
              <p:grpSp>
                <p:nvGrpSpPr>
                  <p:cNvPr id="59" name="Groep 58">
                    <a:extLst>
                      <a:ext uri="{FF2B5EF4-FFF2-40B4-BE49-F238E27FC236}">
                        <a16:creationId xmlns:a16="http://schemas.microsoft.com/office/drawing/2014/main" id="{D1F862C1-448C-E69E-5C09-B9BD7F05C4E2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2609993" y="4996916"/>
                    <a:ext cx="389111" cy="375410"/>
                    <a:chOff x="-2542178" y="4940055"/>
                    <a:chExt cx="516835" cy="498637"/>
                  </a:xfrm>
                </p:grpSpPr>
                <p:sp>
                  <p:nvSpPr>
                    <p:cNvPr id="61" name="Rechthoek 60">
                      <a:extLst>
                        <a:ext uri="{FF2B5EF4-FFF2-40B4-BE49-F238E27FC236}">
                          <a16:creationId xmlns:a16="http://schemas.microsoft.com/office/drawing/2014/main" id="{66BB4DCC-07D5-88AD-7206-11293121C76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538526" y="5145278"/>
                      <a:ext cx="510738" cy="150388"/>
                    </a:xfrm>
                    <a:prstGeom prst="rect">
                      <a:avLst/>
                    </a:prstGeom>
                    <a:solidFill>
                      <a:srgbClr val="C3D6E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1600" cap="all" baseline="0" err="1">
                        <a:latin typeface="+mj-lt"/>
                      </a:endParaRPr>
                    </a:p>
                  </p:txBody>
                </p:sp>
                <p:grpSp>
                  <p:nvGrpSpPr>
                    <p:cNvPr id="62" name="Groep 61">
                      <a:extLst>
                        <a:ext uri="{FF2B5EF4-FFF2-40B4-BE49-F238E27FC236}">
                          <a16:creationId xmlns:a16="http://schemas.microsoft.com/office/drawing/2014/main" id="{1AC08486-0BC2-8A81-0958-B40A3C30C4DD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-2542178" y="4999319"/>
                      <a:ext cx="516835" cy="439373"/>
                      <a:chOff x="-3307743" y="4999319"/>
                      <a:chExt cx="516835" cy="439373"/>
                    </a:xfrm>
                  </p:grpSpPr>
                  <p:cxnSp>
                    <p:nvCxnSpPr>
                      <p:cNvPr id="64" name="Rechte verbindingslijn 63">
                        <a:extLst>
                          <a:ext uri="{FF2B5EF4-FFF2-40B4-BE49-F238E27FC236}">
                            <a16:creationId xmlns:a16="http://schemas.microsoft.com/office/drawing/2014/main" id="{C515452E-CCEE-2544-DDF3-D55BD305C095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3307743" y="5141843"/>
                        <a:ext cx="516835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5" name="Rechte verbindingslijn 64">
                        <a:extLst>
                          <a:ext uri="{FF2B5EF4-FFF2-40B4-BE49-F238E27FC236}">
                            <a16:creationId xmlns:a16="http://schemas.microsoft.com/office/drawing/2014/main" id="{9B47D691-CE5A-9D66-BC8E-7BDC7942F0D9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3307743" y="5290267"/>
                        <a:ext cx="516835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6" name="Rechte verbindingslijn 65">
                        <a:extLst>
                          <a:ext uri="{FF2B5EF4-FFF2-40B4-BE49-F238E27FC236}">
                            <a16:creationId xmlns:a16="http://schemas.microsoft.com/office/drawing/2014/main" id="{039A2B58-34D7-9250-FD30-537E11EABB6B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2969743" y="5295569"/>
                        <a:ext cx="0" cy="143123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7" name="Rechte verbindingslijn 66">
                        <a:extLst>
                          <a:ext uri="{FF2B5EF4-FFF2-40B4-BE49-F238E27FC236}">
                            <a16:creationId xmlns:a16="http://schemas.microsoft.com/office/drawing/2014/main" id="{C66E47CE-9055-B71B-1E1E-4D51BEF3174C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3142021" y="5295569"/>
                        <a:ext cx="0" cy="143123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68" name="Rechthoek 67">
                        <a:extLst>
                          <a:ext uri="{FF2B5EF4-FFF2-40B4-BE49-F238E27FC236}">
                            <a16:creationId xmlns:a16="http://schemas.microsoft.com/office/drawing/2014/main" id="{2F1BD9B6-73E3-61C9-58DA-082FBD44A0BA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-3304719" y="4999319"/>
                        <a:ext cx="513811" cy="439373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6C6C6C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lvl="0" algn="ctr"/>
                        <a:endParaRPr lang="nl-NL" sz="2400" err="1">
                          <a:solidFill>
                            <a:schemeClr val="accen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sp>
                  <p:nvSpPr>
                    <p:cNvPr id="63" name="Pijl: rechts 62">
                      <a:extLst>
                        <a:ext uri="{FF2B5EF4-FFF2-40B4-BE49-F238E27FC236}">
                          <a16:creationId xmlns:a16="http://schemas.microsoft.com/office/drawing/2014/main" id="{2CA7A701-DE40-3FA1-ECDE-399BA435EBB7}"/>
                        </a:ext>
                      </a:extLst>
                    </p:cNvPr>
                    <p:cNvSpPr/>
                    <p:nvPr userDrawn="1"/>
                  </p:nvSpPr>
                  <p:spPr>
                    <a:xfrm rot="16200000">
                      <a:off x="-2415001" y="4945522"/>
                      <a:ext cx="278551" cy="267618"/>
                    </a:xfrm>
                    <a:prstGeom prst="rightArrow">
                      <a:avLst>
                        <a:gd name="adj1" fmla="val 25329"/>
                        <a:gd name="adj2" fmla="val 63628"/>
                      </a:avLst>
                    </a:prstGeom>
                    <a:solidFill>
                      <a:srgbClr val="4A7DB1"/>
                    </a:solidFill>
                    <a:ln w="285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sp>
                <p:nvSpPr>
                  <p:cNvPr id="60" name="Tekstvak 59">
                    <a:extLst>
                      <a:ext uri="{FF2B5EF4-FFF2-40B4-BE49-F238E27FC236}">
                        <a16:creationId xmlns:a16="http://schemas.microsoft.com/office/drawing/2014/main" id="{54F084AE-0CD4-3C77-81E6-7654A23323E1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-2709168" y="5460793"/>
                    <a:ext cx="572112" cy="209757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 anchor="ctr">
                    <a:noAutofit/>
                  </a:bodyPr>
                  <a:lstStyle/>
                  <a:p>
                    <a:pPr marL="0" algn="ctr" defTabSz="1217512" rtl="0" eaLnBrk="1" latinLnBrk="0" hangingPunct="1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r>
                      <a:rPr lang="nl-NL" sz="900" b="0" kern="120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rPr>
                      <a:t>Hierboven invoegen</a:t>
                    </a:r>
                  </a:p>
                </p:txBody>
              </p:sp>
            </p:grpSp>
            <p:grpSp>
              <p:nvGrpSpPr>
                <p:cNvPr id="26" name="Groep 25">
                  <a:extLst>
                    <a:ext uri="{FF2B5EF4-FFF2-40B4-BE49-F238E27FC236}">
                      <a16:creationId xmlns:a16="http://schemas.microsoft.com/office/drawing/2014/main" id="{9932D97A-8573-7326-DFC9-58A1C7FA777C}"/>
                    </a:ext>
                  </a:extLst>
                </p:cNvPr>
                <p:cNvGrpSpPr/>
                <p:nvPr userDrawn="1"/>
              </p:nvGrpSpPr>
              <p:grpSpPr>
                <a:xfrm>
                  <a:off x="-2036147" y="5039725"/>
                  <a:ext cx="572112" cy="630825"/>
                  <a:chOff x="-2099568" y="5039725"/>
                  <a:chExt cx="572112" cy="630825"/>
                </a:xfrm>
              </p:grpSpPr>
              <p:grpSp>
                <p:nvGrpSpPr>
                  <p:cNvPr id="49" name="Groep 48">
                    <a:extLst>
                      <a:ext uri="{FF2B5EF4-FFF2-40B4-BE49-F238E27FC236}">
                        <a16:creationId xmlns:a16="http://schemas.microsoft.com/office/drawing/2014/main" id="{156D8F49-DCE6-1EAE-59BD-6019E456B53F}"/>
                      </a:ext>
                    </a:extLst>
                  </p:cNvPr>
                  <p:cNvGrpSpPr/>
                  <p:nvPr userDrawn="1"/>
                </p:nvGrpSpPr>
                <p:grpSpPr>
                  <a:xfrm rot="10800000">
                    <a:off x="-2004261" y="5039725"/>
                    <a:ext cx="389111" cy="375410"/>
                    <a:chOff x="-2542178" y="4940055"/>
                    <a:chExt cx="516835" cy="498637"/>
                  </a:xfrm>
                </p:grpSpPr>
                <p:sp>
                  <p:nvSpPr>
                    <p:cNvPr id="51" name="Rechthoek 50">
                      <a:extLst>
                        <a:ext uri="{FF2B5EF4-FFF2-40B4-BE49-F238E27FC236}">
                          <a16:creationId xmlns:a16="http://schemas.microsoft.com/office/drawing/2014/main" id="{5C7D22FE-2898-2460-B405-22C23E26EDDC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538526" y="5145278"/>
                      <a:ext cx="510738" cy="135578"/>
                    </a:xfrm>
                    <a:prstGeom prst="rect">
                      <a:avLst/>
                    </a:prstGeom>
                    <a:solidFill>
                      <a:srgbClr val="C3D6E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1600" cap="all" baseline="0" err="1">
                        <a:latin typeface="+mj-lt"/>
                      </a:endParaRPr>
                    </a:p>
                  </p:txBody>
                </p:sp>
                <p:grpSp>
                  <p:nvGrpSpPr>
                    <p:cNvPr id="52" name="Groep 51">
                      <a:extLst>
                        <a:ext uri="{FF2B5EF4-FFF2-40B4-BE49-F238E27FC236}">
                          <a16:creationId xmlns:a16="http://schemas.microsoft.com/office/drawing/2014/main" id="{ADACE9A5-10F5-47DB-81E9-E948A8034BD6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-2542178" y="4999319"/>
                      <a:ext cx="516835" cy="439373"/>
                      <a:chOff x="-3307743" y="4999319"/>
                      <a:chExt cx="516835" cy="439373"/>
                    </a:xfrm>
                  </p:grpSpPr>
                  <p:cxnSp>
                    <p:nvCxnSpPr>
                      <p:cNvPr id="54" name="Rechte verbindingslijn 53">
                        <a:extLst>
                          <a:ext uri="{FF2B5EF4-FFF2-40B4-BE49-F238E27FC236}">
                            <a16:creationId xmlns:a16="http://schemas.microsoft.com/office/drawing/2014/main" id="{E3C6555E-37C1-79C5-A0A8-E3EC27FF56F9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3307743" y="5141843"/>
                        <a:ext cx="516835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5" name="Rechte verbindingslijn 54">
                        <a:extLst>
                          <a:ext uri="{FF2B5EF4-FFF2-40B4-BE49-F238E27FC236}">
                            <a16:creationId xmlns:a16="http://schemas.microsoft.com/office/drawing/2014/main" id="{375440BB-35FC-B244-F5B7-40F6E49C7268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3307743" y="5290267"/>
                        <a:ext cx="516835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6" name="Rechte verbindingslijn 55">
                        <a:extLst>
                          <a:ext uri="{FF2B5EF4-FFF2-40B4-BE49-F238E27FC236}">
                            <a16:creationId xmlns:a16="http://schemas.microsoft.com/office/drawing/2014/main" id="{5A2682FE-9F89-1DB7-1C8E-8132F7995DD1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2969743" y="5295569"/>
                        <a:ext cx="0" cy="143123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7" name="Rechte verbindingslijn 56">
                        <a:extLst>
                          <a:ext uri="{FF2B5EF4-FFF2-40B4-BE49-F238E27FC236}">
                            <a16:creationId xmlns:a16="http://schemas.microsoft.com/office/drawing/2014/main" id="{B46E7D0F-D6AE-A900-FC06-B8184DF43D62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3142021" y="5295569"/>
                        <a:ext cx="0" cy="143123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58" name="Rechthoek 57">
                        <a:extLst>
                          <a:ext uri="{FF2B5EF4-FFF2-40B4-BE49-F238E27FC236}">
                            <a16:creationId xmlns:a16="http://schemas.microsoft.com/office/drawing/2014/main" id="{C03AAB5C-BDEF-8290-54DF-DC0ABF877814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-3304719" y="4999319"/>
                        <a:ext cx="513811" cy="439373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6C6C6C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lvl="0" algn="ctr"/>
                        <a:endParaRPr lang="nl-NL" sz="2400" err="1">
                          <a:solidFill>
                            <a:schemeClr val="accen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sp>
                  <p:nvSpPr>
                    <p:cNvPr id="53" name="Pijl: rechts 52">
                      <a:extLst>
                        <a:ext uri="{FF2B5EF4-FFF2-40B4-BE49-F238E27FC236}">
                          <a16:creationId xmlns:a16="http://schemas.microsoft.com/office/drawing/2014/main" id="{C47E5591-E3BF-0582-18C2-C4E7F2618413}"/>
                        </a:ext>
                      </a:extLst>
                    </p:cNvPr>
                    <p:cNvSpPr/>
                    <p:nvPr userDrawn="1"/>
                  </p:nvSpPr>
                  <p:spPr>
                    <a:xfrm rot="16200000">
                      <a:off x="-2415001" y="4945522"/>
                      <a:ext cx="278551" cy="267618"/>
                    </a:xfrm>
                    <a:prstGeom prst="rightArrow">
                      <a:avLst>
                        <a:gd name="adj1" fmla="val 25329"/>
                        <a:gd name="adj2" fmla="val 63628"/>
                      </a:avLst>
                    </a:prstGeom>
                    <a:solidFill>
                      <a:srgbClr val="4A7DB1"/>
                    </a:solidFill>
                    <a:ln w="285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sp>
                <p:nvSpPr>
                  <p:cNvPr id="50" name="Tekstvak 49">
                    <a:extLst>
                      <a:ext uri="{FF2B5EF4-FFF2-40B4-BE49-F238E27FC236}">
                        <a16:creationId xmlns:a16="http://schemas.microsoft.com/office/drawing/2014/main" id="{ED3E003B-BFA3-559E-EA55-D2F6F62A0FC2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-2099568" y="5460793"/>
                    <a:ext cx="572112" cy="209757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 anchor="ctr">
                    <a:noAutofit/>
                  </a:bodyPr>
                  <a:lstStyle/>
                  <a:p>
                    <a:pPr marL="0" algn="ctr" defTabSz="1217512" rtl="0" eaLnBrk="1" latinLnBrk="0" hangingPunct="1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r>
                      <a:rPr lang="nl-NL" sz="900" b="0" kern="120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rPr>
                      <a:t>Hieronder invoegen</a:t>
                    </a:r>
                  </a:p>
                </p:txBody>
              </p:sp>
            </p:grpSp>
            <p:grpSp>
              <p:nvGrpSpPr>
                <p:cNvPr id="27" name="Groep 26">
                  <a:extLst>
                    <a:ext uri="{FF2B5EF4-FFF2-40B4-BE49-F238E27FC236}">
                      <a16:creationId xmlns:a16="http://schemas.microsoft.com/office/drawing/2014/main" id="{80407645-A45C-3925-F24E-1ACD25DD2CDE}"/>
                    </a:ext>
                  </a:extLst>
                </p:cNvPr>
                <p:cNvGrpSpPr/>
                <p:nvPr userDrawn="1"/>
              </p:nvGrpSpPr>
              <p:grpSpPr>
                <a:xfrm>
                  <a:off x="-1497156" y="5039725"/>
                  <a:ext cx="572112" cy="630825"/>
                  <a:chOff x="-1501387" y="5039725"/>
                  <a:chExt cx="572112" cy="630825"/>
                </a:xfrm>
              </p:grpSpPr>
              <p:grpSp>
                <p:nvGrpSpPr>
                  <p:cNvPr id="39" name="Groep 38">
                    <a:extLst>
                      <a:ext uri="{FF2B5EF4-FFF2-40B4-BE49-F238E27FC236}">
                        <a16:creationId xmlns:a16="http://schemas.microsoft.com/office/drawing/2014/main" id="{04683153-1ADD-DC6B-BF73-597305DCBCA6}"/>
                      </a:ext>
                    </a:extLst>
                  </p:cNvPr>
                  <p:cNvGrpSpPr/>
                  <p:nvPr userDrawn="1"/>
                </p:nvGrpSpPr>
                <p:grpSpPr>
                  <a:xfrm rot="10800000">
                    <a:off x="-1453772" y="5039725"/>
                    <a:ext cx="426738" cy="332849"/>
                    <a:chOff x="-2542179" y="4996586"/>
                    <a:chExt cx="566814" cy="442106"/>
                  </a:xfrm>
                </p:grpSpPr>
                <p:sp>
                  <p:nvSpPr>
                    <p:cNvPr id="41" name="Rechthoek 40">
                      <a:extLst>
                        <a:ext uri="{FF2B5EF4-FFF2-40B4-BE49-F238E27FC236}">
                          <a16:creationId xmlns:a16="http://schemas.microsoft.com/office/drawing/2014/main" id="{7DB3F5C9-9613-5296-4A93-6F7435AE5B9E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375154" y="4996588"/>
                      <a:ext cx="165824" cy="435881"/>
                    </a:xfrm>
                    <a:prstGeom prst="rect">
                      <a:avLst/>
                    </a:prstGeom>
                    <a:solidFill>
                      <a:srgbClr val="C3D6E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1600" cap="all" baseline="0" err="1">
                        <a:latin typeface="+mj-lt"/>
                      </a:endParaRPr>
                    </a:p>
                  </p:txBody>
                </p:sp>
                <p:grpSp>
                  <p:nvGrpSpPr>
                    <p:cNvPr id="42" name="Groep 41">
                      <a:extLst>
                        <a:ext uri="{FF2B5EF4-FFF2-40B4-BE49-F238E27FC236}">
                          <a16:creationId xmlns:a16="http://schemas.microsoft.com/office/drawing/2014/main" id="{4B8382E5-9E77-E695-4CF9-00978970D089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-2542179" y="4996586"/>
                      <a:ext cx="516836" cy="442106"/>
                      <a:chOff x="-3307744" y="4996586"/>
                      <a:chExt cx="516836" cy="442106"/>
                    </a:xfrm>
                  </p:grpSpPr>
                  <p:cxnSp>
                    <p:nvCxnSpPr>
                      <p:cNvPr id="44" name="Rechte verbindingslijn 43">
                        <a:extLst>
                          <a:ext uri="{FF2B5EF4-FFF2-40B4-BE49-F238E27FC236}">
                            <a16:creationId xmlns:a16="http://schemas.microsoft.com/office/drawing/2014/main" id="{54988720-2ED3-EB8D-C391-F038B8619100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rot="10800000" flipH="1">
                        <a:off x="-3307744" y="5141843"/>
                        <a:ext cx="162288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5" name="Rechte verbindingslijn 44">
                        <a:extLst>
                          <a:ext uri="{FF2B5EF4-FFF2-40B4-BE49-F238E27FC236}">
                            <a16:creationId xmlns:a16="http://schemas.microsoft.com/office/drawing/2014/main" id="{24CDB236-F356-B0AC-0C29-AD4CE841CF76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rot="10800000" flipH="1">
                        <a:off x="-3307744" y="5290267"/>
                        <a:ext cx="167025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6" name="Rechte verbindingslijn 45">
                        <a:extLst>
                          <a:ext uri="{FF2B5EF4-FFF2-40B4-BE49-F238E27FC236}">
                            <a16:creationId xmlns:a16="http://schemas.microsoft.com/office/drawing/2014/main" id="{092655CC-3310-9C38-27BB-EAAF419DCDC1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rot="10800000" flipV="1">
                        <a:off x="-2969743" y="5001324"/>
                        <a:ext cx="0" cy="437367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7" name="Rechte verbindingslijn 46">
                        <a:extLst>
                          <a:ext uri="{FF2B5EF4-FFF2-40B4-BE49-F238E27FC236}">
                            <a16:creationId xmlns:a16="http://schemas.microsoft.com/office/drawing/2014/main" id="{BE95DDFA-F5A9-C37B-6B2F-CEB3F30482AB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rot="10800000" flipV="1">
                        <a:off x="-3142021" y="4996586"/>
                        <a:ext cx="0" cy="442105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48" name="Rechthoek 47">
                        <a:extLst>
                          <a:ext uri="{FF2B5EF4-FFF2-40B4-BE49-F238E27FC236}">
                            <a16:creationId xmlns:a16="http://schemas.microsoft.com/office/drawing/2014/main" id="{AD9E3E5E-EFA4-5A03-9FCA-4009090C3F38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-3304719" y="4999319"/>
                        <a:ext cx="513811" cy="439373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6C6C6C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lvl="0" algn="ctr"/>
                        <a:endParaRPr lang="nl-NL" sz="2400" err="1">
                          <a:solidFill>
                            <a:schemeClr val="accen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sp>
                  <p:nvSpPr>
                    <p:cNvPr id="43" name="Pijl: rechts 42">
                      <a:extLst>
                        <a:ext uri="{FF2B5EF4-FFF2-40B4-BE49-F238E27FC236}">
                          <a16:creationId xmlns:a16="http://schemas.microsoft.com/office/drawing/2014/main" id="{F6B6936C-E0EF-5C14-E312-8355EBBFE741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253916" y="5077408"/>
                      <a:ext cx="278551" cy="267618"/>
                    </a:xfrm>
                    <a:prstGeom prst="rightArrow">
                      <a:avLst>
                        <a:gd name="adj1" fmla="val 25329"/>
                        <a:gd name="adj2" fmla="val 63628"/>
                      </a:avLst>
                    </a:prstGeom>
                    <a:solidFill>
                      <a:srgbClr val="4A7DB1"/>
                    </a:solidFill>
                    <a:ln w="285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sp>
                <p:nvSpPr>
                  <p:cNvPr id="40" name="Tekstvak 39">
                    <a:extLst>
                      <a:ext uri="{FF2B5EF4-FFF2-40B4-BE49-F238E27FC236}">
                        <a16:creationId xmlns:a16="http://schemas.microsoft.com/office/drawing/2014/main" id="{D0C64C4F-8AAE-3F01-9360-DA5798E2BEAD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-1501387" y="5460793"/>
                    <a:ext cx="572112" cy="209757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 anchor="ctr">
                    <a:noAutofit/>
                  </a:bodyPr>
                  <a:lstStyle/>
                  <a:p>
                    <a:pPr marL="0" algn="ctr" defTabSz="1217512" rtl="0" eaLnBrk="1" latinLnBrk="0" hangingPunct="1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r>
                      <a:rPr lang="nl-NL" sz="900" b="0" kern="120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rPr>
                      <a:t>Links invoegen</a:t>
                    </a:r>
                  </a:p>
                </p:txBody>
              </p:sp>
            </p:grpSp>
            <p:grpSp>
              <p:nvGrpSpPr>
                <p:cNvPr id="28" name="Groep 27">
                  <a:extLst>
                    <a:ext uri="{FF2B5EF4-FFF2-40B4-BE49-F238E27FC236}">
                      <a16:creationId xmlns:a16="http://schemas.microsoft.com/office/drawing/2014/main" id="{EBF81E2B-75F6-3C49-F115-8118E33D26F2}"/>
                    </a:ext>
                  </a:extLst>
                </p:cNvPr>
                <p:cNvGrpSpPr/>
                <p:nvPr userDrawn="1"/>
              </p:nvGrpSpPr>
              <p:grpSpPr>
                <a:xfrm>
                  <a:off x="-973743" y="5039725"/>
                  <a:ext cx="572112" cy="630825"/>
                  <a:chOff x="-961551" y="5039725"/>
                  <a:chExt cx="572112" cy="630825"/>
                </a:xfrm>
              </p:grpSpPr>
              <p:grpSp>
                <p:nvGrpSpPr>
                  <p:cNvPr id="29" name="Groep 28">
                    <a:extLst>
                      <a:ext uri="{FF2B5EF4-FFF2-40B4-BE49-F238E27FC236}">
                        <a16:creationId xmlns:a16="http://schemas.microsoft.com/office/drawing/2014/main" id="{D6CFD7EF-B44B-8B81-4A0A-13C3FA35922D}"/>
                      </a:ext>
                    </a:extLst>
                  </p:cNvPr>
                  <p:cNvGrpSpPr/>
                  <p:nvPr userDrawn="1"/>
                </p:nvGrpSpPr>
                <p:grpSpPr>
                  <a:xfrm rot="10800000" flipH="1">
                    <a:off x="-868825" y="5039725"/>
                    <a:ext cx="426738" cy="332849"/>
                    <a:chOff x="-2542179" y="4996586"/>
                    <a:chExt cx="566814" cy="442106"/>
                  </a:xfrm>
                </p:grpSpPr>
                <p:sp>
                  <p:nvSpPr>
                    <p:cNvPr id="31" name="Rechthoek 30">
                      <a:extLst>
                        <a:ext uri="{FF2B5EF4-FFF2-40B4-BE49-F238E27FC236}">
                          <a16:creationId xmlns:a16="http://schemas.microsoft.com/office/drawing/2014/main" id="{9B2A756E-7476-0345-7CD8-5D24F8C03E36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375154" y="4996588"/>
                      <a:ext cx="165824" cy="435881"/>
                    </a:xfrm>
                    <a:prstGeom prst="rect">
                      <a:avLst/>
                    </a:prstGeom>
                    <a:solidFill>
                      <a:srgbClr val="C3D6E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1600" cap="all" baseline="0" err="1">
                        <a:latin typeface="+mj-lt"/>
                      </a:endParaRPr>
                    </a:p>
                  </p:txBody>
                </p:sp>
                <p:grpSp>
                  <p:nvGrpSpPr>
                    <p:cNvPr id="32" name="Groep 31">
                      <a:extLst>
                        <a:ext uri="{FF2B5EF4-FFF2-40B4-BE49-F238E27FC236}">
                          <a16:creationId xmlns:a16="http://schemas.microsoft.com/office/drawing/2014/main" id="{FF9E076C-D739-37FF-CF06-A8894DEF25E4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-2542179" y="4996586"/>
                      <a:ext cx="516836" cy="442106"/>
                      <a:chOff x="-3307744" y="4996586"/>
                      <a:chExt cx="516836" cy="442106"/>
                    </a:xfrm>
                  </p:grpSpPr>
                  <p:cxnSp>
                    <p:nvCxnSpPr>
                      <p:cNvPr id="34" name="Rechte verbindingslijn 33">
                        <a:extLst>
                          <a:ext uri="{FF2B5EF4-FFF2-40B4-BE49-F238E27FC236}">
                            <a16:creationId xmlns:a16="http://schemas.microsoft.com/office/drawing/2014/main" id="{A906BE19-3514-5221-F537-E87BEA4E8FF3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rot="10800000" flipH="1">
                        <a:off x="-3307744" y="5141843"/>
                        <a:ext cx="162288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5" name="Rechte verbindingslijn 34">
                        <a:extLst>
                          <a:ext uri="{FF2B5EF4-FFF2-40B4-BE49-F238E27FC236}">
                            <a16:creationId xmlns:a16="http://schemas.microsoft.com/office/drawing/2014/main" id="{DF4DCB8A-C077-229B-3176-8F083F7017BB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rot="10800000" flipH="1">
                        <a:off x="-3307744" y="5290267"/>
                        <a:ext cx="167025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6" name="Rechte verbindingslijn 35">
                        <a:extLst>
                          <a:ext uri="{FF2B5EF4-FFF2-40B4-BE49-F238E27FC236}">
                            <a16:creationId xmlns:a16="http://schemas.microsoft.com/office/drawing/2014/main" id="{DB291A7D-853C-8D37-9E48-4A50C4B3BF03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rot="10800000" flipV="1">
                        <a:off x="-2969743" y="5001324"/>
                        <a:ext cx="0" cy="437367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7" name="Rechte verbindingslijn 36">
                        <a:extLst>
                          <a:ext uri="{FF2B5EF4-FFF2-40B4-BE49-F238E27FC236}">
                            <a16:creationId xmlns:a16="http://schemas.microsoft.com/office/drawing/2014/main" id="{17574307-CC45-74B1-4BB2-A4898ECC3351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rot="10800000" flipV="1">
                        <a:off x="-3142021" y="4996586"/>
                        <a:ext cx="0" cy="442105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38" name="Rechthoek 37">
                        <a:extLst>
                          <a:ext uri="{FF2B5EF4-FFF2-40B4-BE49-F238E27FC236}">
                            <a16:creationId xmlns:a16="http://schemas.microsoft.com/office/drawing/2014/main" id="{CFC235C9-76A4-516B-ED0C-D41EAF9D800D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-3304719" y="4999319"/>
                        <a:ext cx="513811" cy="439373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6C6C6C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lvl="0" algn="ctr"/>
                        <a:endParaRPr lang="nl-NL" sz="2400" err="1">
                          <a:solidFill>
                            <a:schemeClr val="accen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sp>
                  <p:nvSpPr>
                    <p:cNvPr id="33" name="Pijl: rechts 32">
                      <a:extLst>
                        <a:ext uri="{FF2B5EF4-FFF2-40B4-BE49-F238E27FC236}">
                          <a16:creationId xmlns:a16="http://schemas.microsoft.com/office/drawing/2014/main" id="{A2EB3762-907E-8778-1665-B0539B458633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253916" y="5077408"/>
                      <a:ext cx="278551" cy="267618"/>
                    </a:xfrm>
                    <a:prstGeom prst="rightArrow">
                      <a:avLst>
                        <a:gd name="adj1" fmla="val 25329"/>
                        <a:gd name="adj2" fmla="val 63628"/>
                      </a:avLst>
                    </a:prstGeom>
                    <a:solidFill>
                      <a:srgbClr val="4A7DB1"/>
                    </a:solidFill>
                    <a:ln w="285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sp>
                <p:nvSpPr>
                  <p:cNvPr id="30" name="Tekstvak 29">
                    <a:extLst>
                      <a:ext uri="{FF2B5EF4-FFF2-40B4-BE49-F238E27FC236}">
                        <a16:creationId xmlns:a16="http://schemas.microsoft.com/office/drawing/2014/main" id="{2BC2D0B4-4E62-F9FB-2812-3ACFD79C5657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-961551" y="5460793"/>
                    <a:ext cx="572112" cy="209757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 anchor="ctr">
                    <a:noAutofit/>
                  </a:bodyPr>
                  <a:lstStyle/>
                  <a:p>
                    <a:pPr marL="0" algn="ctr" defTabSz="1217512" rtl="0" eaLnBrk="1" latinLnBrk="0" hangingPunct="1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r>
                      <a:rPr lang="nl-NL" sz="900" b="0" kern="120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rPr>
                      <a:t>Rechts invoegen</a:t>
                    </a:r>
                  </a:p>
                </p:txBody>
              </p:sp>
            </p:grpSp>
          </p:grpSp>
        </p:grpSp>
      </p:grp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0E5EAB6C-D7C2-8819-8DAE-DFBE6A3655A9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4CB3C202-2760-48E8-84B0-EA01770BA15D}" type="datetime4">
              <a:rPr lang="nl-NL" noProof="0" smtClean="0"/>
              <a:t>27 mei 2025</a:t>
            </a:fld>
            <a:endParaRPr lang="nl-NL" noProof="0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C9C2F576-9B55-7AA9-6F24-DBB5A7AF7B4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nl-NL"/>
              <a:t>ilionx | voettekst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C92C054B-CBFE-5F32-3E32-E74EA1EF439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D7B5DC5B-6873-43DB-ADC7-B15ACCE0DFDB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76650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media 10">
            <a:extLst>
              <a:ext uri="{FF2B5EF4-FFF2-40B4-BE49-F238E27FC236}">
                <a16:creationId xmlns:a16="http://schemas.microsoft.com/office/drawing/2014/main" id="{3A750B5D-826F-45E6-825A-FDC04009BF5B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-1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 tIns="0" bIns="1080000" anchor="ctr" anchorCtr="0"/>
          <a:lstStyle>
            <a:lvl1pPr marL="0" indent="0" algn="ctr"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onderstaand pictogram om een video in te 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noProof="0"/>
              <a:t>plaats de titel van de dia hier</a:t>
            </a:r>
          </a:p>
        </p:txBody>
      </p:sp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CD0C9377-D2EE-4FBF-9084-D62516959ED6}"/>
              </a:ext>
            </a:extLst>
          </p:cNvPr>
          <p:cNvSpPr/>
          <p:nvPr userDrawn="1"/>
        </p:nvSpPr>
        <p:spPr>
          <a:xfrm>
            <a:off x="0" y="-429492"/>
            <a:ext cx="834524" cy="369332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2400" b="1" cap="all" baseline="0" noProof="0">
                <a:solidFill>
                  <a:schemeClr val="accent2"/>
                </a:solidFill>
                <a:latin typeface="+mj-lt"/>
              </a:rPr>
              <a:t>VIDEO</a:t>
            </a:r>
          </a:p>
        </p:txBody>
      </p:sp>
      <p:grpSp>
        <p:nvGrpSpPr>
          <p:cNvPr id="12" name="INSTRUCTIE">
            <a:extLst>
              <a:ext uri="{FF2B5EF4-FFF2-40B4-BE49-F238E27FC236}">
                <a16:creationId xmlns:a16="http://schemas.microsoft.com/office/drawing/2014/main" id="{BE8166D6-F3A4-E330-BB07-EF932850C4FA}"/>
              </a:ext>
            </a:extLst>
          </p:cNvPr>
          <p:cNvGrpSpPr/>
          <p:nvPr userDrawn="1"/>
        </p:nvGrpSpPr>
        <p:grpSpPr>
          <a:xfrm>
            <a:off x="12377867" y="0"/>
            <a:ext cx="3593091" cy="5775964"/>
            <a:chOff x="-3786165" y="0"/>
            <a:chExt cx="3593091" cy="5775964"/>
          </a:xfrm>
        </p:grpSpPr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F1B7C8A9-5543-0B12-5344-4F12E85BD158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5775964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Video invoegen/opmaken</a:t>
              </a:r>
            </a:p>
          </p:txBody>
        </p:sp>
        <p:sp>
          <p:nvSpPr>
            <p:cNvPr id="15" name="Ovaal 14">
              <a:extLst>
                <a:ext uri="{FF2B5EF4-FFF2-40B4-BE49-F238E27FC236}">
                  <a16:creationId xmlns:a16="http://schemas.microsoft.com/office/drawing/2014/main" id="{D013F9D5-4804-2997-EBC9-F8EE38AAD331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B365D19A-1563-D50D-DB1D-56A18FADFF0D}"/>
                </a:ext>
              </a:extLst>
            </p:cNvPr>
            <p:cNvSpPr/>
            <p:nvPr userDrawn="1"/>
          </p:nvSpPr>
          <p:spPr>
            <a:xfrm>
              <a:off x="-3319415" y="465324"/>
              <a:ext cx="2944682" cy="6580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Wanneer nodig, verwijder de bestaande video d.m.v. de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toets’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Klik op het pictogram om een nieuwe video in te voegen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(zie onderstaand voorbeeld)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7" name="Ovaal 16">
              <a:extLst>
                <a:ext uri="{FF2B5EF4-FFF2-40B4-BE49-F238E27FC236}">
                  <a16:creationId xmlns:a16="http://schemas.microsoft.com/office/drawing/2014/main" id="{4616E193-AE5D-4FD5-C1CC-550AF4E7FEE7}"/>
                </a:ext>
              </a:extLst>
            </p:cNvPr>
            <p:cNvSpPr/>
            <p:nvPr userDrawn="1"/>
          </p:nvSpPr>
          <p:spPr>
            <a:xfrm>
              <a:off x="-3603587" y="172970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7B15D4F0-7832-3DC7-8987-0C6D5F696386}"/>
                </a:ext>
              </a:extLst>
            </p:cNvPr>
            <p:cNvSpPr/>
            <p:nvPr userDrawn="1"/>
          </p:nvSpPr>
          <p:spPr>
            <a:xfrm>
              <a:off x="-3319415" y="1729710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Selecteer de gewenste video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en klik 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grpSp>
          <p:nvGrpSpPr>
            <p:cNvPr id="19" name="Groep 18">
              <a:extLst>
                <a:ext uri="{FF2B5EF4-FFF2-40B4-BE49-F238E27FC236}">
                  <a16:creationId xmlns:a16="http://schemas.microsoft.com/office/drawing/2014/main" id="{9F66104E-1FD7-5178-B4E7-B23F4A72ED57}"/>
                </a:ext>
              </a:extLst>
            </p:cNvPr>
            <p:cNvGrpSpPr/>
            <p:nvPr userDrawn="1"/>
          </p:nvGrpSpPr>
          <p:grpSpPr>
            <a:xfrm>
              <a:off x="-3311319" y="2164285"/>
              <a:ext cx="825500" cy="209550"/>
              <a:chOff x="13504624" y="2482850"/>
              <a:chExt cx="825500" cy="209550"/>
            </a:xfrm>
          </p:grpSpPr>
          <p:sp>
            <p:nvSpPr>
              <p:cNvPr id="71" name="Rechthoek 70">
                <a:extLst>
                  <a:ext uri="{FF2B5EF4-FFF2-40B4-BE49-F238E27FC236}">
                    <a16:creationId xmlns:a16="http://schemas.microsoft.com/office/drawing/2014/main" id="{DCD613CD-8DF6-2386-B036-ED226863F614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Invoegen</a:t>
                </a:r>
              </a:p>
            </p:txBody>
          </p:sp>
          <p:cxnSp>
            <p:nvCxnSpPr>
              <p:cNvPr id="72" name="Rechte verbindingslijn 71">
                <a:extLst>
                  <a:ext uri="{FF2B5EF4-FFF2-40B4-BE49-F238E27FC236}">
                    <a16:creationId xmlns:a16="http://schemas.microsoft.com/office/drawing/2014/main" id="{C75C2225-FDCF-320E-8F27-B7784219DB3C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73" name="Gelijkbenige driehoek 72">
                <a:extLst>
                  <a:ext uri="{FF2B5EF4-FFF2-40B4-BE49-F238E27FC236}">
                    <a16:creationId xmlns:a16="http://schemas.microsoft.com/office/drawing/2014/main" id="{4D1E97FB-6131-99E1-963F-5DF9F3DF0981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033E933C-CC68-5146-B772-6FA2AB27D626}"/>
                </a:ext>
              </a:extLst>
            </p:cNvPr>
            <p:cNvSpPr/>
            <p:nvPr userDrawn="1"/>
          </p:nvSpPr>
          <p:spPr>
            <a:xfrm>
              <a:off x="-3603587" y="255335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CBCE51AD-6341-6328-456D-9E68BB1B6F7F}"/>
                </a:ext>
              </a:extLst>
            </p:cNvPr>
            <p:cNvSpPr/>
            <p:nvPr userDrawn="1"/>
          </p:nvSpPr>
          <p:spPr>
            <a:xfrm>
              <a:off x="-3319415" y="2553360"/>
              <a:ext cx="2944682" cy="46279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met de rechter muisknop op de miniatuurweergave van de dia aan de linker kant van het scherm en kies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‘Dia herstellen’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23" name="Ovaal 22">
              <a:extLst>
                <a:ext uri="{FF2B5EF4-FFF2-40B4-BE49-F238E27FC236}">
                  <a16:creationId xmlns:a16="http://schemas.microsoft.com/office/drawing/2014/main" id="{564EEB4E-B216-C0E6-5DED-B832E5A6422B}"/>
                </a:ext>
              </a:extLst>
            </p:cNvPr>
            <p:cNvSpPr/>
            <p:nvPr userDrawn="1"/>
          </p:nvSpPr>
          <p:spPr>
            <a:xfrm>
              <a:off x="-3603587" y="414578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D78AFDE8-1EEC-3968-DE37-911145EDE9C7}"/>
                </a:ext>
              </a:extLst>
            </p:cNvPr>
            <p:cNvSpPr/>
            <p:nvPr userDrawn="1"/>
          </p:nvSpPr>
          <p:spPr>
            <a:xfrm>
              <a:off x="-3319415" y="4145790"/>
              <a:ext cx="2944682" cy="80721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de video te schalen of bij te snijden, ga naar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voor video’s - Opmaak’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‘Bijsnijden’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Schaal met de bolletjes de video en met de hoekjes het videokader.</a:t>
              </a:r>
            </a:p>
          </p:txBody>
        </p:sp>
        <p:grpSp>
          <p:nvGrpSpPr>
            <p:cNvPr id="25" name="Groep 24">
              <a:extLst>
                <a:ext uri="{FF2B5EF4-FFF2-40B4-BE49-F238E27FC236}">
                  <a16:creationId xmlns:a16="http://schemas.microsoft.com/office/drawing/2014/main" id="{C56F201B-8DEB-DA5D-E9F3-D0EA7E170EBD}"/>
                </a:ext>
              </a:extLst>
            </p:cNvPr>
            <p:cNvGrpSpPr/>
            <p:nvPr userDrawn="1"/>
          </p:nvGrpSpPr>
          <p:grpSpPr>
            <a:xfrm>
              <a:off x="-3408294" y="5055351"/>
              <a:ext cx="622283" cy="612919"/>
              <a:chOff x="12617641" y="3403239"/>
              <a:chExt cx="752963" cy="741634"/>
            </a:xfrm>
          </p:grpSpPr>
          <p:grpSp>
            <p:nvGrpSpPr>
              <p:cNvPr id="53" name="Groep 52">
                <a:extLst>
                  <a:ext uri="{FF2B5EF4-FFF2-40B4-BE49-F238E27FC236}">
                    <a16:creationId xmlns:a16="http://schemas.microsoft.com/office/drawing/2014/main" id="{8BB1A524-6985-C99D-95FE-B91B19421A42}"/>
                  </a:ext>
                </a:extLst>
              </p:cNvPr>
              <p:cNvGrpSpPr/>
              <p:nvPr userDrawn="1"/>
            </p:nvGrpSpPr>
            <p:grpSpPr>
              <a:xfrm>
                <a:off x="12771550" y="3403239"/>
                <a:ext cx="467156" cy="448491"/>
                <a:chOff x="12782177" y="3403239"/>
                <a:chExt cx="467156" cy="448491"/>
              </a:xfrm>
            </p:grpSpPr>
            <p:grpSp>
              <p:nvGrpSpPr>
                <p:cNvPr id="56" name="Groep 55">
                  <a:extLst>
                    <a:ext uri="{FF2B5EF4-FFF2-40B4-BE49-F238E27FC236}">
                      <a16:creationId xmlns:a16="http://schemas.microsoft.com/office/drawing/2014/main" id="{3C0A90B2-77B7-1A32-365B-B8971B58B940}"/>
                    </a:ext>
                  </a:extLst>
                </p:cNvPr>
                <p:cNvGrpSpPr/>
                <p:nvPr userDrawn="1"/>
              </p:nvGrpSpPr>
              <p:grpSpPr>
                <a:xfrm>
                  <a:off x="12782177" y="3403239"/>
                  <a:ext cx="412972" cy="396132"/>
                  <a:chOff x="13554906" y="3320109"/>
                  <a:chExt cx="443912" cy="425811"/>
                </a:xfrm>
              </p:grpSpPr>
              <p:grpSp>
                <p:nvGrpSpPr>
                  <p:cNvPr id="63" name="Groep 62">
                    <a:extLst>
                      <a:ext uri="{FF2B5EF4-FFF2-40B4-BE49-F238E27FC236}">
                        <a16:creationId xmlns:a16="http://schemas.microsoft.com/office/drawing/2014/main" id="{36650BA9-D5FA-FBC8-F60E-6BDC92DD38B8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2" cy="425811"/>
                    <a:chOff x="12909684" y="1276143"/>
                    <a:chExt cx="443912" cy="425811"/>
                  </a:xfrm>
                </p:grpSpPr>
                <p:sp>
                  <p:nvSpPr>
                    <p:cNvPr id="66" name="Rechthoek 65">
                      <a:extLst>
                        <a:ext uri="{FF2B5EF4-FFF2-40B4-BE49-F238E27FC236}">
                          <a16:creationId xmlns:a16="http://schemas.microsoft.com/office/drawing/2014/main" id="{20E42A4A-1EAB-6F25-0EAA-03C7EE5CF644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67" name="Rechthoek 66">
                      <a:extLst>
                        <a:ext uri="{FF2B5EF4-FFF2-40B4-BE49-F238E27FC236}">
                          <a16:creationId xmlns:a16="http://schemas.microsoft.com/office/drawing/2014/main" id="{523BA4AA-E83C-7B6F-F4BE-128E2E64FEE5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68" name="Ovaal 67">
                      <a:extLst>
                        <a:ext uri="{FF2B5EF4-FFF2-40B4-BE49-F238E27FC236}">
                          <a16:creationId xmlns:a16="http://schemas.microsoft.com/office/drawing/2014/main" id="{716E5D6F-BF79-20B6-A23E-F8854FE07A53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64" name="Afbeelding 63">
                    <a:extLst>
                      <a:ext uri="{FF2B5EF4-FFF2-40B4-BE49-F238E27FC236}">
                        <a16:creationId xmlns:a16="http://schemas.microsoft.com/office/drawing/2014/main" id="{3E4B50A5-046C-D481-6C3E-D8F45108788A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2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65" name="Afbeelding 64">
                    <a:extLst>
                      <a:ext uri="{FF2B5EF4-FFF2-40B4-BE49-F238E27FC236}">
                        <a16:creationId xmlns:a16="http://schemas.microsoft.com/office/drawing/2014/main" id="{0335B9A5-E59E-6384-3004-FD5BD506C4A9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53788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57" name="Groep 56">
                  <a:extLst>
                    <a:ext uri="{FF2B5EF4-FFF2-40B4-BE49-F238E27FC236}">
                      <a16:creationId xmlns:a16="http://schemas.microsoft.com/office/drawing/2014/main" id="{1D2FB55D-C9B6-F452-07D6-70D0DD076441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61" name="Rechthoek 60">
                    <a:extLst>
                      <a:ext uri="{FF2B5EF4-FFF2-40B4-BE49-F238E27FC236}">
                        <a16:creationId xmlns:a16="http://schemas.microsoft.com/office/drawing/2014/main" id="{C0FB0168-05BC-9A8F-A705-ED6DF323D29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62" name="Rechthoek 61">
                    <a:extLst>
                      <a:ext uri="{FF2B5EF4-FFF2-40B4-BE49-F238E27FC236}">
                        <a16:creationId xmlns:a16="http://schemas.microsoft.com/office/drawing/2014/main" id="{2C6BCBE7-FB5A-5455-D135-00CBEEE6DBC6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58" name="Groep 57">
                  <a:extLst>
                    <a:ext uri="{FF2B5EF4-FFF2-40B4-BE49-F238E27FC236}">
                      <a16:creationId xmlns:a16="http://schemas.microsoft.com/office/drawing/2014/main" id="{0154CC31-7E37-AB5B-9F26-4656094D1990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59" name="Rechthoek 58">
                    <a:extLst>
                      <a:ext uri="{FF2B5EF4-FFF2-40B4-BE49-F238E27FC236}">
                        <a16:creationId xmlns:a16="http://schemas.microsoft.com/office/drawing/2014/main" id="{F87A88A4-6840-AFE0-D382-497E0DF6428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60" name="Rechthoek 59">
                    <a:extLst>
                      <a:ext uri="{FF2B5EF4-FFF2-40B4-BE49-F238E27FC236}">
                        <a16:creationId xmlns:a16="http://schemas.microsoft.com/office/drawing/2014/main" id="{BA991D92-BA15-D521-93C7-584CA72EC141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54" name="Rechthoek 53">
                <a:extLst>
                  <a:ext uri="{FF2B5EF4-FFF2-40B4-BE49-F238E27FC236}">
                    <a16:creationId xmlns:a16="http://schemas.microsoft.com/office/drawing/2014/main" id="{22EC4D1E-455F-1A76-EF98-FB51C278417B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Bijsnijden</a:t>
                </a:r>
              </a:p>
            </p:txBody>
          </p:sp>
          <p:sp>
            <p:nvSpPr>
              <p:cNvPr id="55" name="Gelijkbenige driehoek 54">
                <a:extLst>
                  <a:ext uri="{FF2B5EF4-FFF2-40B4-BE49-F238E27FC236}">
                    <a16:creationId xmlns:a16="http://schemas.microsoft.com/office/drawing/2014/main" id="{35EE67EE-534A-E554-9AF6-1E3AD12333F6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CD816F8E-1E66-88F8-2BB4-5B3E36BCA47D}"/>
                </a:ext>
              </a:extLst>
            </p:cNvPr>
            <p:cNvSpPr/>
            <p:nvPr userDrawn="1"/>
          </p:nvSpPr>
          <p:spPr>
            <a:xfrm>
              <a:off x="-3316836" y="3119689"/>
              <a:ext cx="1239216" cy="719917"/>
            </a:xfrm>
            <a:prstGeom prst="rect">
              <a:avLst/>
            </a:prstGeom>
            <a:pattFill prst="wdUpDiag">
              <a:fgClr>
                <a:srgbClr val="E0E0E0"/>
              </a:fgClr>
              <a:bgClr>
                <a:srgbClr val="ECECEC"/>
              </a:bgClr>
            </a:pattFill>
            <a:ln w="12700">
              <a:solidFill>
                <a:srgbClr val="D3D3D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1000" b="0" i="1" noProof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7" name="Groep 26">
              <a:extLst>
                <a:ext uri="{FF2B5EF4-FFF2-40B4-BE49-F238E27FC236}">
                  <a16:creationId xmlns:a16="http://schemas.microsoft.com/office/drawing/2014/main" id="{ACF37C40-A150-424A-0F8B-94FF3D44AF2C}"/>
                </a:ext>
              </a:extLst>
            </p:cNvPr>
            <p:cNvGrpSpPr/>
            <p:nvPr userDrawn="1"/>
          </p:nvGrpSpPr>
          <p:grpSpPr>
            <a:xfrm>
              <a:off x="-2485819" y="3399207"/>
              <a:ext cx="1222990" cy="563933"/>
              <a:chOff x="-2485819" y="3399207"/>
              <a:chExt cx="1222990" cy="563933"/>
            </a:xfrm>
          </p:grpSpPr>
          <p:sp>
            <p:nvSpPr>
              <p:cNvPr id="32" name="Rechthoek 31">
                <a:extLst>
                  <a:ext uri="{FF2B5EF4-FFF2-40B4-BE49-F238E27FC236}">
                    <a16:creationId xmlns:a16="http://schemas.microsoft.com/office/drawing/2014/main" id="{00E9AC8C-82F2-8804-A6FD-DFE7EB566882}"/>
                  </a:ext>
                </a:extLst>
              </p:cNvPr>
              <p:cNvSpPr/>
              <p:nvPr userDrawn="1"/>
            </p:nvSpPr>
            <p:spPr>
              <a:xfrm>
                <a:off x="-2485819" y="3399207"/>
                <a:ext cx="1176476" cy="50485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3" name="Rechthoek 32">
                <a:extLst>
                  <a:ext uri="{FF2B5EF4-FFF2-40B4-BE49-F238E27FC236}">
                    <a16:creationId xmlns:a16="http://schemas.microsoft.com/office/drawing/2014/main" id="{6D750033-9EBC-D421-2489-F75618D7C01D}"/>
                  </a:ext>
                </a:extLst>
              </p:cNvPr>
              <p:cNvSpPr/>
              <p:nvPr userDrawn="1"/>
            </p:nvSpPr>
            <p:spPr>
              <a:xfrm>
                <a:off x="-2479584" y="3652838"/>
                <a:ext cx="1164007" cy="246701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34" name="Groep 33">
                <a:extLst>
                  <a:ext uri="{FF2B5EF4-FFF2-40B4-BE49-F238E27FC236}">
                    <a16:creationId xmlns:a16="http://schemas.microsoft.com/office/drawing/2014/main" id="{0F71CC50-D3EA-9B11-1ADE-A1E828F47377}"/>
                  </a:ext>
                </a:extLst>
              </p:cNvPr>
              <p:cNvGrpSpPr/>
              <p:nvPr userDrawn="1"/>
            </p:nvGrpSpPr>
            <p:grpSpPr>
              <a:xfrm>
                <a:off x="-2403869" y="3460544"/>
                <a:ext cx="155951" cy="131922"/>
                <a:chOff x="12968836" y="3354170"/>
                <a:chExt cx="404806" cy="342433"/>
              </a:xfrm>
            </p:grpSpPr>
            <p:sp>
              <p:nvSpPr>
                <p:cNvPr id="47" name="Rechthoek: afgeronde hoeken 46">
                  <a:extLst>
                    <a:ext uri="{FF2B5EF4-FFF2-40B4-BE49-F238E27FC236}">
                      <a16:creationId xmlns:a16="http://schemas.microsoft.com/office/drawing/2014/main" id="{93174018-4CA1-E4BA-7480-BEC5B1BD745F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8" name="Rechthoek 47">
                  <a:extLst>
                    <a:ext uri="{FF2B5EF4-FFF2-40B4-BE49-F238E27FC236}">
                      <a16:creationId xmlns:a16="http://schemas.microsoft.com/office/drawing/2014/main" id="{CCC008C5-733B-9048-EC29-FBF5D8576A19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9" name="Rechthoek 48">
                  <a:extLst>
                    <a:ext uri="{FF2B5EF4-FFF2-40B4-BE49-F238E27FC236}">
                      <a16:creationId xmlns:a16="http://schemas.microsoft.com/office/drawing/2014/main" id="{FD5A844A-1816-265C-F6C7-6096D92FAD15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5"/>
                  <a:ext cx="118778" cy="181691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0" name="Rechthoek 49">
                  <a:extLst>
                    <a:ext uri="{FF2B5EF4-FFF2-40B4-BE49-F238E27FC236}">
                      <a16:creationId xmlns:a16="http://schemas.microsoft.com/office/drawing/2014/main" id="{699C3BB9-E85C-DBD6-38CB-B98C60714BA8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1" name="Rechthoek 50">
                  <a:extLst>
                    <a:ext uri="{FF2B5EF4-FFF2-40B4-BE49-F238E27FC236}">
                      <a16:creationId xmlns:a16="http://schemas.microsoft.com/office/drawing/2014/main" id="{F81FF17E-9276-0001-DAFF-8B497A4E0939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2" name="Rechthoek 51">
                  <a:extLst>
                    <a:ext uri="{FF2B5EF4-FFF2-40B4-BE49-F238E27FC236}">
                      <a16:creationId xmlns:a16="http://schemas.microsoft.com/office/drawing/2014/main" id="{E4A34B05-535C-5E42-E255-F8D4AAC13AEA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35" name="Groep 34">
                <a:extLst>
                  <a:ext uri="{FF2B5EF4-FFF2-40B4-BE49-F238E27FC236}">
                    <a16:creationId xmlns:a16="http://schemas.microsoft.com/office/drawing/2014/main" id="{1D96C954-1D87-1C67-720C-C15E5BAE3807}"/>
                  </a:ext>
                </a:extLst>
              </p:cNvPr>
              <p:cNvGrpSpPr/>
              <p:nvPr userDrawn="1"/>
            </p:nvGrpSpPr>
            <p:grpSpPr>
              <a:xfrm>
                <a:off x="-2423424" y="3690208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39" name="Groep 38">
                  <a:extLst>
                    <a:ext uri="{FF2B5EF4-FFF2-40B4-BE49-F238E27FC236}">
                      <a16:creationId xmlns:a16="http://schemas.microsoft.com/office/drawing/2014/main" id="{B9439054-A826-E241-4591-5B14A215F170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1"/>
                  <a:ext cx="373259" cy="315747"/>
                  <a:chOff x="12968836" y="3354170"/>
                  <a:chExt cx="404806" cy="342433"/>
                </a:xfrm>
              </p:grpSpPr>
              <p:sp>
                <p:nvSpPr>
                  <p:cNvPr id="41" name="Rechthoek: afgeronde hoeken 40">
                    <a:extLst>
                      <a:ext uri="{FF2B5EF4-FFF2-40B4-BE49-F238E27FC236}">
                        <a16:creationId xmlns:a16="http://schemas.microsoft.com/office/drawing/2014/main" id="{7CBD80A9-403A-A006-F106-812DB8CD534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800" b="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2" name="Rechthoek 41">
                    <a:extLst>
                      <a:ext uri="{FF2B5EF4-FFF2-40B4-BE49-F238E27FC236}">
                        <a16:creationId xmlns:a16="http://schemas.microsoft.com/office/drawing/2014/main" id="{ABFA044D-A1D6-AC0B-CBB8-D87A1065042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3" name="Rechthoek 42">
                    <a:extLst>
                      <a:ext uri="{FF2B5EF4-FFF2-40B4-BE49-F238E27FC236}">
                        <a16:creationId xmlns:a16="http://schemas.microsoft.com/office/drawing/2014/main" id="{31C0D6A5-40C8-0E06-E59F-0771FF25FBD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4" name="Rechthoek 43">
                    <a:extLst>
                      <a:ext uri="{FF2B5EF4-FFF2-40B4-BE49-F238E27FC236}">
                        <a16:creationId xmlns:a16="http://schemas.microsoft.com/office/drawing/2014/main" id="{902ED1AA-D8C0-1B8A-0EA4-4552641FE92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5" name="Rechthoek 44">
                    <a:extLst>
                      <a:ext uri="{FF2B5EF4-FFF2-40B4-BE49-F238E27FC236}">
                        <a16:creationId xmlns:a16="http://schemas.microsoft.com/office/drawing/2014/main" id="{35F86A3E-E375-87FF-DD97-E740B41AE36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6" name="Rechthoek 45">
                    <a:extLst>
                      <a:ext uri="{FF2B5EF4-FFF2-40B4-BE49-F238E27FC236}">
                        <a16:creationId xmlns:a16="http://schemas.microsoft.com/office/drawing/2014/main" id="{1B9897DF-10A7-909D-7C96-8C232954A0F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40" name="Boog 39">
                  <a:extLst>
                    <a:ext uri="{FF2B5EF4-FFF2-40B4-BE49-F238E27FC236}">
                      <a16:creationId xmlns:a16="http://schemas.microsoft.com/office/drawing/2014/main" id="{D08F1ADA-885D-B3EA-CF90-6B3F1A6BF63E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>
                  <a:noAutofit/>
                </a:bodyPr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36" name="Tekstvak 35">
                <a:extLst>
                  <a:ext uri="{FF2B5EF4-FFF2-40B4-BE49-F238E27FC236}">
                    <a16:creationId xmlns:a16="http://schemas.microsoft.com/office/drawing/2014/main" id="{088B10E4-B1DF-BA13-2500-33BF95CDA8BF}"/>
                  </a:ext>
                </a:extLst>
              </p:cNvPr>
              <p:cNvSpPr txBox="1"/>
              <p:nvPr userDrawn="1"/>
            </p:nvSpPr>
            <p:spPr>
              <a:xfrm>
                <a:off x="-2245455" y="3460544"/>
                <a:ext cx="896116" cy="134709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Indeling</a:t>
                </a:r>
              </a:p>
            </p:txBody>
          </p:sp>
          <p:sp>
            <p:nvSpPr>
              <p:cNvPr id="37" name="Tekstvak 36">
                <a:extLst>
                  <a:ext uri="{FF2B5EF4-FFF2-40B4-BE49-F238E27FC236}">
                    <a16:creationId xmlns:a16="http://schemas.microsoft.com/office/drawing/2014/main" id="{9E40BD05-0C1A-22A6-BCC7-CFC9555FDEA3}"/>
                  </a:ext>
                </a:extLst>
              </p:cNvPr>
              <p:cNvSpPr txBox="1"/>
              <p:nvPr userDrawn="1"/>
            </p:nvSpPr>
            <p:spPr>
              <a:xfrm>
                <a:off x="-2258884" y="3712980"/>
                <a:ext cx="909545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Dia Herstellen</a:t>
                </a:r>
              </a:p>
            </p:txBody>
          </p:sp>
          <p:sp>
            <p:nvSpPr>
              <p:cNvPr id="38" name="Vrije vorm: vorm 37">
                <a:extLst>
                  <a:ext uri="{FF2B5EF4-FFF2-40B4-BE49-F238E27FC236}">
                    <a16:creationId xmlns:a16="http://schemas.microsoft.com/office/drawing/2014/main" id="{441307FE-FFAB-D974-8D7C-97C4CF61189B}"/>
                  </a:ext>
                </a:extLst>
              </p:cNvPr>
              <p:cNvSpPr/>
              <p:nvPr userDrawn="1"/>
            </p:nvSpPr>
            <p:spPr>
              <a:xfrm>
                <a:off x="-1360391" y="3783140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8" name="Groep 27">
              <a:extLst>
                <a:ext uri="{FF2B5EF4-FFF2-40B4-BE49-F238E27FC236}">
                  <a16:creationId xmlns:a16="http://schemas.microsoft.com/office/drawing/2014/main" id="{E700446B-4DEC-7E81-4014-628653609D52}"/>
                </a:ext>
              </a:extLst>
            </p:cNvPr>
            <p:cNvGrpSpPr/>
            <p:nvPr userDrawn="1"/>
          </p:nvGrpSpPr>
          <p:grpSpPr>
            <a:xfrm>
              <a:off x="-3310781" y="1231352"/>
              <a:ext cx="311450" cy="313414"/>
              <a:chOff x="-3310781" y="1231352"/>
              <a:chExt cx="311450" cy="313414"/>
            </a:xfrm>
          </p:grpSpPr>
          <p:sp>
            <p:nvSpPr>
              <p:cNvPr id="29" name="Rechthoek 28">
                <a:extLst>
                  <a:ext uri="{FF2B5EF4-FFF2-40B4-BE49-F238E27FC236}">
                    <a16:creationId xmlns:a16="http://schemas.microsoft.com/office/drawing/2014/main" id="{1F8B96BB-CDB8-83FE-E716-C675CDE62CEA}"/>
                  </a:ext>
                </a:extLst>
              </p:cNvPr>
              <p:cNvSpPr/>
              <p:nvPr userDrawn="1"/>
            </p:nvSpPr>
            <p:spPr>
              <a:xfrm>
                <a:off x="-3310781" y="1231352"/>
                <a:ext cx="308978" cy="308977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6C6C6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4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0" name="Vrije vorm 112">
                <a:extLst>
                  <a:ext uri="{FF2B5EF4-FFF2-40B4-BE49-F238E27FC236}">
                    <a16:creationId xmlns:a16="http://schemas.microsoft.com/office/drawing/2014/main" id="{DFAF735A-C29F-ECFC-2F27-F94344F7F73D}"/>
                  </a:ext>
                </a:extLst>
              </p:cNvPr>
              <p:cNvSpPr/>
              <p:nvPr userDrawn="1"/>
            </p:nvSpPr>
            <p:spPr>
              <a:xfrm>
                <a:off x="-3308309" y="1231352"/>
                <a:ext cx="308978" cy="46965"/>
              </a:xfrm>
              <a:custGeom>
                <a:avLst/>
                <a:gdLst>
                  <a:gd name="connsiteX0" fmla="*/ 1186901 w 1360714"/>
                  <a:gd name="connsiteY0" fmla="*/ 41746 h 206829"/>
                  <a:gd name="connsiteX1" fmla="*/ 1186901 w 1360714"/>
                  <a:gd name="connsiteY1" fmla="*/ 175847 h 206829"/>
                  <a:gd name="connsiteX2" fmla="*/ 1315854 w 1360714"/>
                  <a:gd name="connsiteY2" fmla="*/ 175847 h 206829"/>
                  <a:gd name="connsiteX3" fmla="*/ 1315854 w 1360714"/>
                  <a:gd name="connsiteY3" fmla="*/ 41746 h 206829"/>
                  <a:gd name="connsiteX4" fmla="*/ 958249 w 1360714"/>
                  <a:gd name="connsiteY4" fmla="*/ 41746 h 206829"/>
                  <a:gd name="connsiteX5" fmla="*/ 958249 w 1360714"/>
                  <a:gd name="connsiteY5" fmla="*/ 175847 h 206829"/>
                  <a:gd name="connsiteX6" fmla="*/ 1087202 w 1360714"/>
                  <a:gd name="connsiteY6" fmla="*/ 175847 h 206829"/>
                  <a:gd name="connsiteX7" fmla="*/ 1087202 w 1360714"/>
                  <a:gd name="connsiteY7" fmla="*/ 41746 h 206829"/>
                  <a:gd name="connsiteX8" fmla="*/ 729440 w 1360714"/>
                  <a:gd name="connsiteY8" fmla="*/ 41746 h 206829"/>
                  <a:gd name="connsiteX9" fmla="*/ 729440 w 1360714"/>
                  <a:gd name="connsiteY9" fmla="*/ 175847 h 206829"/>
                  <a:gd name="connsiteX10" fmla="*/ 858393 w 1360714"/>
                  <a:gd name="connsiteY10" fmla="*/ 175847 h 206829"/>
                  <a:gd name="connsiteX11" fmla="*/ 858393 w 1360714"/>
                  <a:gd name="connsiteY11" fmla="*/ 41746 h 206829"/>
                  <a:gd name="connsiteX12" fmla="*/ 493889 w 1360714"/>
                  <a:gd name="connsiteY12" fmla="*/ 41746 h 206829"/>
                  <a:gd name="connsiteX13" fmla="*/ 493889 w 1360714"/>
                  <a:gd name="connsiteY13" fmla="*/ 175847 h 206829"/>
                  <a:gd name="connsiteX14" fmla="*/ 622842 w 1360714"/>
                  <a:gd name="connsiteY14" fmla="*/ 175847 h 206829"/>
                  <a:gd name="connsiteX15" fmla="*/ 622842 w 1360714"/>
                  <a:gd name="connsiteY15" fmla="*/ 41746 h 206829"/>
                  <a:gd name="connsiteX16" fmla="*/ 260368 w 1360714"/>
                  <a:gd name="connsiteY16" fmla="*/ 41746 h 206829"/>
                  <a:gd name="connsiteX17" fmla="*/ 260368 w 1360714"/>
                  <a:gd name="connsiteY17" fmla="*/ 175847 h 206829"/>
                  <a:gd name="connsiteX18" fmla="*/ 389321 w 1360714"/>
                  <a:gd name="connsiteY18" fmla="*/ 175847 h 206829"/>
                  <a:gd name="connsiteX19" fmla="*/ 389321 w 1360714"/>
                  <a:gd name="connsiteY19" fmla="*/ 41746 h 206829"/>
                  <a:gd name="connsiteX20" fmla="*/ 35169 w 1360714"/>
                  <a:gd name="connsiteY20" fmla="*/ 41746 h 206829"/>
                  <a:gd name="connsiteX21" fmla="*/ 35169 w 1360714"/>
                  <a:gd name="connsiteY21" fmla="*/ 175847 h 206829"/>
                  <a:gd name="connsiteX22" fmla="*/ 164122 w 1360714"/>
                  <a:gd name="connsiteY22" fmla="*/ 175847 h 206829"/>
                  <a:gd name="connsiteX23" fmla="*/ 164122 w 1360714"/>
                  <a:gd name="connsiteY23" fmla="*/ 41746 h 206829"/>
                  <a:gd name="connsiteX24" fmla="*/ 0 w 1360714"/>
                  <a:gd name="connsiteY24" fmla="*/ 0 h 206829"/>
                  <a:gd name="connsiteX25" fmla="*/ 1360714 w 1360714"/>
                  <a:gd name="connsiteY25" fmla="*/ 0 h 206829"/>
                  <a:gd name="connsiteX26" fmla="*/ 1360714 w 1360714"/>
                  <a:gd name="connsiteY26" fmla="*/ 206829 h 206829"/>
                  <a:gd name="connsiteX27" fmla="*/ 0 w 1360714"/>
                  <a:gd name="connsiteY27" fmla="*/ 206829 h 206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360714" h="206829">
                    <a:moveTo>
                      <a:pt x="1186901" y="41746"/>
                    </a:moveTo>
                    <a:lnTo>
                      <a:pt x="1186901" y="175847"/>
                    </a:lnTo>
                    <a:lnTo>
                      <a:pt x="1315854" y="175847"/>
                    </a:lnTo>
                    <a:lnTo>
                      <a:pt x="1315854" y="41746"/>
                    </a:lnTo>
                    <a:close/>
                    <a:moveTo>
                      <a:pt x="958249" y="41746"/>
                    </a:moveTo>
                    <a:lnTo>
                      <a:pt x="958249" y="175847"/>
                    </a:lnTo>
                    <a:lnTo>
                      <a:pt x="1087202" y="175847"/>
                    </a:lnTo>
                    <a:lnTo>
                      <a:pt x="1087202" y="41746"/>
                    </a:lnTo>
                    <a:close/>
                    <a:moveTo>
                      <a:pt x="729440" y="41746"/>
                    </a:moveTo>
                    <a:lnTo>
                      <a:pt x="729440" y="175847"/>
                    </a:lnTo>
                    <a:lnTo>
                      <a:pt x="858393" y="175847"/>
                    </a:lnTo>
                    <a:lnTo>
                      <a:pt x="858393" y="41746"/>
                    </a:lnTo>
                    <a:close/>
                    <a:moveTo>
                      <a:pt x="493889" y="41746"/>
                    </a:moveTo>
                    <a:lnTo>
                      <a:pt x="493889" y="175847"/>
                    </a:lnTo>
                    <a:lnTo>
                      <a:pt x="622842" y="175847"/>
                    </a:lnTo>
                    <a:lnTo>
                      <a:pt x="622842" y="41746"/>
                    </a:lnTo>
                    <a:close/>
                    <a:moveTo>
                      <a:pt x="260368" y="41746"/>
                    </a:moveTo>
                    <a:lnTo>
                      <a:pt x="260368" y="175847"/>
                    </a:lnTo>
                    <a:lnTo>
                      <a:pt x="389321" y="175847"/>
                    </a:lnTo>
                    <a:lnTo>
                      <a:pt x="389321" y="41746"/>
                    </a:lnTo>
                    <a:close/>
                    <a:moveTo>
                      <a:pt x="35169" y="41746"/>
                    </a:moveTo>
                    <a:lnTo>
                      <a:pt x="35169" y="175847"/>
                    </a:lnTo>
                    <a:lnTo>
                      <a:pt x="164122" y="175847"/>
                    </a:lnTo>
                    <a:lnTo>
                      <a:pt x="164122" y="41746"/>
                    </a:lnTo>
                    <a:close/>
                    <a:moveTo>
                      <a:pt x="0" y="0"/>
                    </a:moveTo>
                    <a:lnTo>
                      <a:pt x="1360714" y="0"/>
                    </a:lnTo>
                    <a:lnTo>
                      <a:pt x="1360714" y="206829"/>
                    </a:lnTo>
                    <a:lnTo>
                      <a:pt x="0" y="206829"/>
                    </a:lnTo>
                    <a:close/>
                  </a:path>
                </a:pathLst>
              </a:custGeom>
              <a:solidFill>
                <a:srgbClr val="6C6C6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4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1" name="Vrije vorm 113">
                <a:extLst>
                  <a:ext uri="{FF2B5EF4-FFF2-40B4-BE49-F238E27FC236}">
                    <a16:creationId xmlns:a16="http://schemas.microsoft.com/office/drawing/2014/main" id="{5EF86EB7-E859-6873-968B-9180422A921D}"/>
                  </a:ext>
                </a:extLst>
              </p:cNvPr>
              <p:cNvSpPr/>
              <p:nvPr userDrawn="1"/>
            </p:nvSpPr>
            <p:spPr>
              <a:xfrm>
                <a:off x="-3309640" y="1497801"/>
                <a:ext cx="308978" cy="46965"/>
              </a:xfrm>
              <a:custGeom>
                <a:avLst/>
                <a:gdLst>
                  <a:gd name="connsiteX0" fmla="*/ 1186901 w 1360714"/>
                  <a:gd name="connsiteY0" fmla="*/ 41746 h 206829"/>
                  <a:gd name="connsiteX1" fmla="*/ 1186901 w 1360714"/>
                  <a:gd name="connsiteY1" fmla="*/ 175847 h 206829"/>
                  <a:gd name="connsiteX2" fmla="*/ 1315854 w 1360714"/>
                  <a:gd name="connsiteY2" fmla="*/ 175847 h 206829"/>
                  <a:gd name="connsiteX3" fmla="*/ 1315854 w 1360714"/>
                  <a:gd name="connsiteY3" fmla="*/ 41746 h 206829"/>
                  <a:gd name="connsiteX4" fmla="*/ 958249 w 1360714"/>
                  <a:gd name="connsiteY4" fmla="*/ 41746 h 206829"/>
                  <a:gd name="connsiteX5" fmla="*/ 958249 w 1360714"/>
                  <a:gd name="connsiteY5" fmla="*/ 175847 h 206829"/>
                  <a:gd name="connsiteX6" fmla="*/ 1087202 w 1360714"/>
                  <a:gd name="connsiteY6" fmla="*/ 175847 h 206829"/>
                  <a:gd name="connsiteX7" fmla="*/ 1087202 w 1360714"/>
                  <a:gd name="connsiteY7" fmla="*/ 41746 h 206829"/>
                  <a:gd name="connsiteX8" fmla="*/ 729440 w 1360714"/>
                  <a:gd name="connsiteY8" fmla="*/ 41746 h 206829"/>
                  <a:gd name="connsiteX9" fmla="*/ 729440 w 1360714"/>
                  <a:gd name="connsiteY9" fmla="*/ 175847 h 206829"/>
                  <a:gd name="connsiteX10" fmla="*/ 858393 w 1360714"/>
                  <a:gd name="connsiteY10" fmla="*/ 175847 h 206829"/>
                  <a:gd name="connsiteX11" fmla="*/ 858393 w 1360714"/>
                  <a:gd name="connsiteY11" fmla="*/ 41746 h 206829"/>
                  <a:gd name="connsiteX12" fmla="*/ 493889 w 1360714"/>
                  <a:gd name="connsiteY12" fmla="*/ 41746 h 206829"/>
                  <a:gd name="connsiteX13" fmla="*/ 493889 w 1360714"/>
                  <a:gd name="connsiteY13" fmla="*/ 175847 h 206829"/>
                  <a:gd name="connsiteX14" fmla="*/ 622842 w 1360714"/>
                  <a:gd name="connsiteY14" fmla="*/ 175847 h 206829"/>
                  <a:gd name="connsiteX15" fmla="*/ 622842 w 1360714"/>
                  <a:gd name="connsiteY15" fmla="*/ 41746 h 206829"/>
                  <a:gd name="connsiteX16" fmla="*/ 260368 w 1360714"/>
                  <a:gd name="connsiteY16" fmla="*/ 41746 h 206829"/>
                  <a:gd name="connsiteX17" fmla="*/ 260368 w 1360714"/>
                  <a:gd name="connsiteY17" fmla="*/ 175847 h 206829"/>
                  <a:gd name="connsiteX18" fmla="*/ 389321 w 1360714"/>
                  <a:gd name="connsiteY18" fmla="*/ 175847 h 206829"/>
                  <a:gd name="connsiteX19" fmla="*/ 389321 w 1360714"/>
                  <a:gd name="connsiteY19" fmla="*/ 41746 h 206829"/>
                  <a:gd name="connsiteX20" fmla="*/ 35169 w 1360714"/>
                  <a:gd name="connsiteY20" fmla="*/ 41746 h 206829"/>
                  <a:gd name="connsiteX21" fmla="*/ 35169 w 1360714"/>
                  <a:gd name="connsiteY21" fmla="*/ 175847 h 206829"/>
                  <a:gd name="connsiteX22" fmla="*/ 164122 w 1360714"/>
                  <a:gd name="connsiteY22" fmla="*/ 175847 h 206829"/>
                  <a:gd name="connsiteX23" fmla="*/ 164122 w 1360714"/>
                  <a:gd name="connsiteY23" fmla="*/ 41746 h 206829"/>
                  <a:gd name="connsiteX24" fmla="*/ 0 w 1360714"/>
                  <a:gd name="connsiteY24" fmla="*/ 0 h 206829"/>
                  <a:gd name="connsiteX25" fmla="*/ 1360714 w 1360714"/>
                  <a:gd name="connsiteY25" fmla="*/ 0 h 206829"/>
                  <a:gd name="connsiteX26" fmla="*/ 1360714 w 1360714"/>
                  <a:gd name="connsiteY26" fmla="*/ 206829 h 206829"/>
                  <a:gd name="connsiteX27" fmla="*/ 0 w 1360714"/>
                  <a:gd name="connsiteY27" fmla="*/ 206829 h 206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360714" h="206829">
                    <a:moveTo>
                      <a:pt x="1186901" y="41746"/>
                    </a:moveTo>
                    <a:lnTo>
                      <a:pt x="1186901" y="175847"/>
                    </a:lnTo>
                    <a:lnTo>
                      <a:pt x="1315854" y="175847"/>
                    </a:lnTo>
                    <a:lnTo>
                      <a:pt x="1315854" y="41746"/>
                    </a:lnTo>
                    <a:close/>
                    <a:moveTo>
                      <a:pt x="958249" y="41746"/>
                    </a:moveTo>
                    <a:lnTo>
                      <a:pt x="958249" y="175847"/>
                    </a:lnTo>
                    <a:lnTo>
                      <a:pt x="1087202" y="175847"/>
                    </a:lnTo>
                    <a:lnTo>
                      <a:pt x="1087202" y="41746"/>
                    </a:lnTo>
                    <a:close/>
                    <a:moveTo>
                      <a:pt x="729440" y="41746"/>
                    </a:moveTo>
                    <a:lnTo>
                      <a:pt x="729440" y="175847"/>
                    </a:lnTo>
                    <a:lnTo>
                      <a:pt x="858393" y="175847"/>
                    </a:lnTo>
                    <a:lnTo>
                      <a:pt x="858393" y="41746"/>
                    </a:lnTo>
                    <a:close/>
                    <a:moveTo>
                      <a:pt x="493889" y="41746"/>
                    </a:moveTo>
                    <a:lnTo>
                      <a:pt x="493889" y="175847"/>
                    </a:lnTo>
                    <a:lnTo>
                      <a:pt x="622842" y="175847"/>
                    </a:lnTo>
                    <a:lnTo>
                      <a:pt x="622842" y="41746"/>
                    </a:lnTo>
                    <a:close/>
                    <a:moveTo>
                      <a:pt x="260368" y="41746"/>
                    </a:moveTo>
                    <a:lnTo>
                      <a:pt x="260368" y="175847"/>
                    </a:lnTo>
                    <a:lnTo>
                      <a:pt x="389321" y="175847"/>
                    </a:lnTo>
                    <a:lnTo>
                      <a:pt x="389321" y="41746"/>
                    </a:lnTo>
                    <a:close/>
                    <a:moveTo>
                      <a:pt x="35169" y="41746"/>
                    </a:moveTo>
                    <a:lnTo>
                      <a:pt x="35169" y="175847"/>
                    </a:lnTo>
                    <a:lnTo>
                      <a:pt x="164122" y="175847"/>
                    </a:lnTo>
                    <a:lnTo>
                      <a:pt x="164122" y="41746"/>
                    </a:lnTo>
                    <a:close/>
                    <a:moveTo>
                      <a:pt x="0" y="0"/>
                    </a:moveTo>
                    <a:lnTo>
                      <a:pt x="1360714" y="0"/>
                    </a:lnTo>
                    <a:lnTo>
                      <a:pt x="1360714" y="206829"/>
                    </a:lnTo>
                    <a:lnTo>
                      <a:pt x="0" y="206829"/>
                    </a:lnTo>
                    <a:close/>
                  </a:path>
                </a:pathLst>
              </a:custGeom>
              <a:solidFill>
                <a:srgbClr val="6C6C6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4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F7AADFD-1617-F013-04B1-6E63083E5D4C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619DE120-D212-45DB-8079-46B7AC13EAA5}" type="datetime4">
              <a:rPr lang="nl-NL" noProof="0" smtClean="0"/>
              <a:t>27 mei 2025</a:t>
            </a:fld>
            <a:endParaRPr lang="nl-NL" noProof="0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932E562A-77B4-180F-A9E9-71E5A0D528A7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ilionx | voettekst</a:t>
            </a:r>
          </a:p>
        </p:txBody>
      </p:sp>
      <p:sp>
        <p:nvSpPr>
          <p:cNvPr id="10" name="Tijdelijke aanduiding voor dianummer 9">
            <a:extLst>
              <a:ext uri="{FF2B5EF4-FFF2-40B4-BE49-F238E27FC236}">
                <a16:creationId xmlns:a16="http://schemas.microsoft.com/office/drawing/2014/main" id="{2CD05665-B1FA-1F36-7372-BCEA6E2E9F87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D7B5DC5B-6873-43DB-ADC7-B15ACCE0DFDB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75" name="Tijdelijke aanduiding voor tekst 9">
            <a:extLst>
              <a:ext uri="{FF2B5EF4-FFF2-40B4-BE49-F238E27FC236}">
                <a16:creationId xmlns:a16="http://schemas.microsoft.com/office/drawing/2014/main" id="{99204033-9EAA-6531-F819-8B967B63E48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960761" y="6145546"/>
            <a:ext cx="1021501" cy="347032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 l="5121" r="5121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58541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MET 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media 10">
            <a:extLst>
              <a:ext uri="{FF2B5EF4-FFF2-40B4-BE49-F238E27FC236}">
                <a16:creationId xmlns:a16="http://schemas.microsoft.com/office/drawing/2014/main" id="{3A750B5D-826F-45E6-825A-FDC04009BF5B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-1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 tIns="0" bIns="1080000" anchor="ctr" anchorCtr="0"/>
          <a:lstStyle>
            <a:lvl1pPr marL="0" indent="0" algn="ctr"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onderstaand pictogram om een video in te 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noProof="0"/>
              <a:t>plaats de titel van de dia hier</a:t>
            </a:r>
          </a:p>
        </p:txBody>
      </p:sp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CD0C9377-D2EE-4FBF-9084-D62516959ED6}"/>
              </a:ext>
            </a:extLst>
          </p:cNvPr>
          <p:cNvSpPr/>
          <p:nvPr userDrawn="1"/>
        </p:nvSpPr>
        <p:spPr>
          <a:xfrm>
            <a:off x="0" y="-429492"/>
            <a:ext cx="2949590" cy="369332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2400" b="1" cap="all" baseline="0" noProof="0">
                <a:solidFill>
                  <a:schemeClr val="accent2"/>
                </a:solidFill>
                <a:latin typeface="+mj-lt"/>
              </a:rPr>
              <a:t>VIDEO MET WIT LOGO</a:t>
            </a:r>
          </a:p>
        </p:txBody>
      </p:sp>
      <p:grpSp>
        <p:nvGrpSpPr>
          <p:cNvPr id="12" name="INSTRUCTIE">
            <a:extLst>
              <a:ext uri="{FF2B5EF4-FFF2-40B4-BE49-F238E27FC236}">
                <a16:creationId xmlns:a16="http://schemas.microsoft.com/office/drawing/2014/main" id="{BE8166D6-F3A4-E330-BB07-EF932850C4FA}"/>
              </a:ext>
            </a:extLst>
          </p:cNvPr>
          <p:cNvGrpSpPr/>
          <p:nvPr userDrawn="1"/>
        </p:nvGrpSpPr>
        <p:grpSpPr>
          <a:xfrm>
            <a:off x="12377867" y="0"/>
            <a:ext cx="3593091" cy="5775964"/>
            <a:chOff x="-3786165" y="0"/>
            <a:chExt cx="3593091" cy="5775964"/>
          </a:xfrm>
        </p:grpSpPr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F1B7C8A9-5543-0B12-5344-4F12E85BD158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5775964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Video invoegen/opmaken</a:t>
              </a:r>
            </a:p>
          </p:txBody>
        </p:sp>
        <p:sp>
          <p:nvSpPr>
            <p:cNvPr id="15" name="Ovaal 14">
              <a:extLst>
                <a:ext uri="{FF2B5EF4-FFF2-40B4-BE49-F238E27FC236}">
                  <a16:creationId xmlns:a16="http://schemas.microsoft.com/office/drawing/2014/main" id="{D013F9D5-4804-2997-EBC9-F8EE38AAD331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B365D19A-1563-D50D-DB1D-56A18FADFF0D}"/>
                </a:ext>
              </a:extLst>
            </p:cNvPr>
            <p:cNvSpPr/>
            <p:nvPr userDrawn="1"/>
          </p:nvSpPr>
          <p:spPr>
            <a:xfrm>
              <a:off x="-3319415" y="465324"/>
              <a:ext cx="2944682" cy="6580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Wanneer nodig, verwijder de bestaande video d.m.v. de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toets’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Klik op het pictogram om een nieuwe video in te voegen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(zie onderstaand voorbeeld)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7" name="Ovaal 16">
              <a:extLst>
                <a:ext uri="{FF2B5EF4-FFF2-40B4-BE49-F238E27FC236}">
                  <a16:creationId xmlns:a16="http://schemas.microsoft.com/office/drawing/2014/main" id="{4616E193-AE5D-4FD5-C1CC-550AF4E7FEE7}"/>
                </a:ext>
              </a:extLst>
            </p:cNvPr>
            <p:cNvSpPr/>
            <p:nvPr userDrawn="1"/>
          </p:nvSpPr>
          <p:spPr>
            <a:xfrm>
              <a:off x="-3603587" y="172970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7B15D4F0-7832-3DC7-8987-0C6D5F696386}"/>
                </a:ext>
              </a:extLst>
            </p:cNvPr>
            <p:cNvSpPr/>
            <p:nvPr userDrawn="1"/>
          </p:nvSpPr>
          <p:spPr>
            <a:xfrm>
              <a:off x="-3319415" y="1729710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Selecteer de gewenste video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en klik 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grpSp>
          <p:nvGrpSpPr>
            <p:cNvPr id="19" name="Groep 18">
              <a:extLst>
                <a:ext uri="{FF2B5EF4-FFF2-40B4-BE49-F238E27FC236}">
                  <a16:creationId xmlns:a16="http://schemas.microsoft.com/office/drawing/2014/main" id="{9F66104E-1FD7-5178-B4E7-B23F4A72ED57}"/>
                </a:ext>
              </a:extLst>
            </p:cNvPr>
            <p:cNvGrpSpPr/>
            <p:nvPr userDrawn="1"/>
          </p:nvGrpSpPr>
          <p:grpSpPr>
            <a:xfrm>
              <a:off x="-3311319" y="2164285"/>
              <a:ext cx="825500" cy="209550"/>
              <a:chOff x="13504624" y="2482850"/>
              <a:chExt cx="825500" cy="209550"/>
            </a:xfrm>
          </p:grpSpPr>
          <p:sp>
            <p:nvSpPr>
              <p:cNvPr id="71" name="Rechthoek 70">
                <a:extLst>
                  <a:ext uri="{FF2B5EF4-FFF2-40B4-BE49-F238E27FC236}">
                    <a16:creationId xmlns:a16="http://schemas.microsoft.com/office/drawing/2014/main" id="{DCD613CD-8DF6-2386-B036-ED226863F614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Invoegen</a:t>
                </a:r>
              </a:p>
            </p:txBody>
          </p:sp>
          <p:cxnSp>
            <p:nvCxnSpPr>
              <p:cNvPr id="72" name="Rechte verbindingslijn 71">
                <a:extLst>
                  <a:ext uri="{FF2B5EF4-FFF2-40B4-BE49-F238E27FC236}">
                    <a16:creationId xmlns:a16="http://schemas.microsoft.com/office/drawing/2014/main" id="{C75C2225-FDCF-320E-8F27-B7784219DB3C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73" name="Gelijkbenige driehoek 72">
                <a:extLst>
                  <a:ext uri="{FF2B5EF4-FFF2-40B4-BE49-F238E27FC236}">
                    <a16:creationId xmlns:a16="http://schemas.microsoft.com/office/drawing/2014/main" id="{4D1E97FB-6131-99E1-963F-5DF9F3DF0981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033E933C-CC68-5146-B772-6FA2AB27D626}"/>
                </a:ext>
              </a:extLst>
            </p:cNvPr>
            <p:cNvSpPr/>
            <p:nvPr userDrawn="1"/>
          </p:nvSpPr>
          <p:spPr>
            <a:xfrm>
              <a:off x="-3603587" y="255335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CBCE51AD-6341-6328-456D-9E68BB1B6F7F}"/>
                </a:ext>
              </a:extLst>
            </p:cNvPr>
            <p:cNvSpPr/>
            <p:nvPr userDrawn="1"/>
          </p:nvSpPr>
          <p:spPr>
            <a:xfrm>
              <a:off x="-3319415" y="2553360"/>
              <a:ext cx="2944682" cy="46279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met de rechter muisknop op de miniatuurweergave van de dia aan de linker kant van het scherm en kies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‘Dia herstellen’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23" name="Ovaal 22">
              <a:extLst>
                <a:ext uri="{FF2B5EF4-FFF2-40B4-BE49-F238E27FC236}">
                  <a16:creationId xmlns:a16="http://schemas.microsoft.com/office/drawing/2014/main" id="{564EEB4E-B216-C0E6-5DED-B832E5A6422B}"/>
                </a:ext>
              </a:extLst>
            </p:cNvPr>
            <p:cNvSpPr/>
            <p:nvPr userDrawn="1"/>
          </p:nvSpPr>
          <p:spPr>
            <a:xfrm>
              <a:off x="-3603587" y="414578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D78AFDE8-1EEC-3968-DE37-911145EDE9C7}"/>
                </a:ext>
              </a:extLst>
            </p:cNvPr>
            <p:cNvSpPr/>
            <p:nvPr userDrawn="1"/>
          </p:nvSpPr>
          <p:spPr>
            <a:xfrm>
              <a:off x="-3319415" y="4145790"/>
              <a:ext cx="2944682" cy="80721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de video te schalen of bij te snijden, ga naar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voor video’s - Opmaak’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‘Bijsnijden’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Schaal met de bolletjes de video en met de hoekjes het videokader.</a:t>
              </a:r>
            </a:p>
          </p:txBody>
        </p:sp>
        <p:grpSp>
          <p:nvGrpSpPr>
            <p:cNvPr id="25" name="Groep 24">
              <a:extLst>
                <a:ext uri="{FF2B5EF4-FFF2-40B4-BE49-F238E27FC236}">
                  <a16:creationId xmlns:a16="http://schemas.microsoft.com/office/drawing/2014/main" id="{C56F201B-8DEB-DA5D-E9F3-D0EA7E170EBD}"/>
                </a:ext>
              </a:extLst>
            </p:cNvPr>
            <p:cNvGrpSpPr/>
            <p:nvPr userDrawn="1"/>
          </p:nvGrpSpPr>
          <p:grpSpPr>
            <a:xfrm>
              <a:off x="-3408294" y="5055351"/>
              <a:ext cx="622283" cy="612919"/>
              <a:chOff x="12617641" y="3403239"/>
              <a:chExt cx="752963" cy="741634"/>
            </a:xfrm>
          </p:grpSpPr>
          <p:grpSp>
            <p:nvGrpSpPr>
              <p:cNvPr id="53" name="Groep 52">
                <a:extLst>
                  <a:ext uri="{FF2B5EF4-FFF2-40B4-BE49-F238E27FC236}">
                    <a16:creationId xmlns:a16="http://schemas.microsoft.com/office/drawing/2014/main" id="{8BB1A524-6985-C99D-95FE-B91B19421A42}"/>
                  </a:ext>
                </a:extLst>
              </p:cNvPr>
              <p:cNvGrpSpPr/>
              <p:nvPr userDrawn="1"/>
            </p:nvGrpSpPr>
            <p:grpSpPr>
              <a:xfrm>
                <a:off x="12771550" y="3403239"/>
                <a:ext cx="467156" cy="448491"/>
                <a:chOff x="12782177" y="3403239"/>
                <a:chExt cx="467156" cy="448491"/>
              </a:xfrm>
            </p:grpSpPr>
            <p:grpSp>
              <p:nvGrpSpPr>
                <p:cNvPr id="56" name="Groep 55">
                  <a:extLst>
                    <a:ext uri="{FF2B5EF4-FFF2-40B4-BE49-F238E27FC236}">
                      <a16:creationId xmlns:a16="http://schemas.microsoft.com/office/drawing/2014/main" id="{3C0A90B2-77B7-1A32-365B-B8971B58B940}"/>
                    </a:ext>
                  </a:extLst>
                </p:cNvPr>
                <p:cNvGrpSpPr/>
                <p:nvPr userDrawn="1"/>
              </p:nvGrpSpPr>
              <p:grpSpPr>
                <a:xfrm>
                  <a:off x="12782177" y="3403239"/>
                  <a:ext cx="412972" cy="396132"/>
                  <a:chOff x="13554906" y="3320109"/>
                  <a:chExt cx="443912" cy="425811"/>
                </a:xfrm>
              </p:grpSpPr>
              <p:grpSp>
                <p:nvGrpSpPr>
                  <p:cNvPr id="63" name="Groep 62">
                    <a:extLst>
                      <a:ext uri="{FF2B5EF4-FFF2-40B4-BE49-F238E27FC236}">
                        <a16:creationId xmlns:a16="http://schemas.microsoft.com/office/drawing/2014/main" id="{36650BA9-D5FA-FBC8-F60E-6BDC92DD38B8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2" cy="425811"/>
                    <a:chOff x="12909684" y="1276143"/>
                    <a:chExt cx="443912" cy="425811"/>
                  </a:xfrm>
                </p:grpSpPr>
                <p:sp>
                  <p:nvSpPr>
                    <p:cNvPr id="66" name="Rechthoek 65">
                      <a:extLst>
                        <a:ext uri="{FF2B5EF4-FFF2-40B4-BE49-F238E27FC236}">
                          <a16:creationId xmlns:a16="http://schemas.microsoft.com/office/drawing/2014/main" id="{20E42A4A-1EAB-6F25-0EAA-03C7EE5CF644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67" name="Rechthoek 66">
                      <a:extLst>
                        <a:ext uri="{FF2B5EF4-FFF2-40B4-BE49-F238E27FC236}">
                          <a16:creationId xmlns:a16="http://schemas.microsoft.com/office/drawing/2014/main" id="{523BA4AA-E83C-7B6F-F4BE-128E2E64FEE5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68" name="Ovaal 67">
                      <a:extLst>
                        <a:ext uri="{FF2B5EF4-FFF2-40B4-BE49-F238E27FC236}">
                          <a16:creationId xmlns:a16="http://schemas.microsoft.com/office/drawing/2014/main" id="{716E5D6F-BF79-20B6-A23E-F8854FE07A53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64" name="Afbeelding 63">
                    <a:extLst>
                      <a:ext uri="{FF2B5EF4-FFF2-40B4-BE49-F238E27FC236}">
                        <a16:creationId xmlns:a16="http://schemas.microsoft.com/office/drawing/2014/main" id="{3E4B50A5-046C-D481-6C3E-D8F45108788A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2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65" name="Afbeelding 64">
                    <a:extLst>
                      <a:ext uri="{FF2B5EF4-FFF2-40B4-BE49-F238E27FC236}">
                        <a16:creationId xmlns:a16="http://schemas.microsoft.com/office/drawing/2014/main" id="{0335B9A5-E59E-6384-3004-FD5BD506C4A9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53788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57" name="Groep 56">
                  <a:extLst>
                    <a:ext uri="{FF2B5EF4-FFF2-40B4-BE49-F238E27FC236}">
                      <a16:creationId xmlns:a16="http://schemas.microsoft.com/office/drawing/2014/main" id="{1D2FB55D-C9B6-F452-07D6-70D0DD076441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61" name="Rechthoek 60">
                    <a:extLst>
                      <a:ext uri="{FF2B5EF4-FFF2-40B4-BE49-F238E27FC236}">
                        <a16:creationId xmlns:a16="http://schemas.microsoft.com/office/drawing/2014/main" id="{C0FB0168-05BC-9A8F-A705-ED6DF323D29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62" name="Rechthoek 61">
                    <a:extLst>
                      <a:ext uri="{FF2B5EF4-FFF2-40B4-BE49-F238E27FC236}">
                        <a16:creationId xmlns:a16="http://schemas.microsoft.com/office/drawing/2014/main" id="{2C6BCBE7-FB5A-5455-D135-00CBEEE6DBC6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58" name="Groep 57">
                  <a:extLst>
                    <a:ext uri="{FF2B5EF4-FFF2-40B4-BE49-F238E27FC236}">
                      <a16:creationId xmlns:a16="http://schemas.microsoft.com/office/drawing/2014/main" id="{0154CC31-7E37-AB5B-9F26-4656094D1990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59" name="Rechthoek 58">
                    <a:extLst>
                      <a:ext uri="{FF2B5EF4-FFF2-40B4-BE49-F238E27FC236}">
                        <a16:creationId xmlns:a16="http://schemas.microsoft.com/office/drawing/2014/main" id="{F87A88A4-6840-AFE0-D382-497E0DF6428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60" name="Rechthoek 59">
                    <a:extLst>
                      <a:ext uri="{FF2B5EF4-FFF2-40B4-BE49-F238E27FC236}">
                        <a16:creationId xmlns:a16="http://schemas.microsoft.com/office/drawing/2014/main" id="{BA991D92-BA15-D521-93C7-584CA72EC141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54" name="Rechthoek 53">
                <a:extLst>
                  <a:ext uri="{FF2B5EF4-FFF2-40B4-BE49-F238E27FC236}">
                    <a16:creationId xmlns:a16="http://schemas.microsoft.com/office/drawing/2014/main" id="{22EC4D1E-455F-1A76-EF98-FB51C278417B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Bijsnijden</a:t>
                </a:r>
              </a:p>
            </p:txBody>
          </p:sp>
          <p:sp>
            <p:nvSpPr>
              <p:cNvPr id="55" name="Gelijkbenige driehoek 54">
                <a:extLst>
                  <a:ext uri="{FF2B5EF4-FFF2-40B4-BE49-F238E27FC236}">
                    <a16:creationId xmlns:a16="http://schemas.microsoft.com/office/drawing/2014/main" id="{35EE67EE-534A-E554-9AF6-1E3AD12333F6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CD816F8E-1E66-88F8-2BB4-5B3E36BCA47D}"/>
                </a:ext>
              </a:extLst>
            </p:cNvPr>
            <p:cNvSpPr/>
            <p:nvPr userDrawn="1"/>
          </p:nvSpPr>
          <p:spPr>
            <a:xfrm>
              <a:off x="-3316836" y="3119689"/>
              <a:ext cx="1239216" cy="719917"/>
            </a:xfrm>
            <a:prstGeom prst="rect">
              <a:avLst/>
            </a:prstGeom>
            <a:pattFill prst="wdUpDiag">
              <a:fgClr>
                <a:srgbClr val="E0E0E0"/>
              </a:fgClr>
              <a:bgClr>
                <a:srgbClr val="ECECEC"/>
              </a:bgClr>
            </a:pattFill>
            <a:ln w="12700">
              <a:solidFill>
                <a:srgbClr val="D3D3D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1000" b="0" i="1" noProof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7" name="Groep 26">
              <a:extLst>
                <a:ext uri="{FF2B5EF4-FFF2-40B4-BE49-F238E27FC236}">
                  <a16:creationId xmlns:a16="http://schemas.microsoft.com/office/drawing/2014/main" id="{ACF37C40-A150-424A-0F8B-94FF3D44AF2C}"/>
                </a:ext>
              </a:extLst>
            </p:cNvPr>
            <p:cNvGrpSpPr/>
            <p:nvPr userDrawn="1"/>
          </p:nvGrpSpPr>
          <p:grpSpPr>
            <a:xfrm>
              <a:off x="-2485819" y="3399207"/>
              <a:ext cx="1222990" cy="563933"/>
              <a:chOff x="-2485819" y="3399207"/>
              <a:chExt cx="1222990" cy="563933"/>
            </a:xfrm>
          </p:grpSpPr>
          <p:sp>
            <p:nvSpPr>
              <p:cNvPr id="32" name="Rechthoek 31">
                <a:extLst>
                  <a:ext uri="{FF2B5EF4-FFF2-40B4-BE49-F238E27FC236}">
                    <a16:creationId xmlns:a16="http://schemas.microsoft.com/office/drawing/2014/main" id="{00E9AC8C-82F2-8804-A6FD-DFE7EB566882}"/>
                  </a:ext>
                </a:extLst>
              </p:cNvPr>
              <p:cNvSpPr/>
              <p:nvPr userDrawn="1"/>
            </p:nvSpPr>
            <p:spPr>
              <a:xfrm>
                <a:off x="-2485819" y="3399207"/>
                <a:ext cx="1176476" cy="50485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3" name="Rechthoek 32">
                <a:extLst>
                  <a:ext uri="{FF2B5EF4-FFF2-40B4-BE49-F238E27FC236}">
                    <a16:creationId xmlns:a16="http://schemas.microsoft.com/office/drawing/2014/main" id="{6D750033-9EBC-D421-2489-F75618D7C01D}"/>
                  </a:ext>
                </a:extLst>
              </p:cNvPr>
              <p:cNvSpPr/>
              <p:nvPr userDrawn="1"/>
            </p:nvSpPr>
            <p:spPr>
              <a:xfrm>
                <a:off x="-2479584" y="3652838"/>
                <a:ext cx="1164007" cy="246701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34" name="Groep 33">
                <a:extLst>
                  <a:ext uri="{FF2B5EF4-FFF2-40B4-BE49-F238E27FC236}">
                    <a16:creationId xmlns:a16="http://schemas.microsoft.com/office/drawing/2014/main" id="{0F71CC50-D3EA-9B11-1ADE-A1E828F47377}"/>
                  </a:ext>
                </a:extLst>
              </p:cNvPr>
              <p:cNvGrpSpPr/>
              <p:nvPr userDrawn="1"/>
            </p:nvGrpSpPr>
            <p:grpSpPr>
              <a:xfrm>
                <a:off x="-2403869" y="3460544"/>
                <a:ext cx="155951" cy="131922"/>
                <a:chOff x="12968836" y="3354170"/>
                <a:chExt cx="404806" cy="342433"/>
              </a:xfrm>
            </p:grpSpPr>
            <p:sp>
              <p:nvSpPr>
                <p:cNvPr id="47" name="Rechthoek: afgeronde hoeken 46">
                  <a:extLst>
                    <a:ext uri="{FF2B5EF4-FFF2-40B4-BE49-F238E27FC236}">
                      <a16:creationId xmlns:a16="http://schemas.microsoft.com/office/drawing/2014/main" id="{93174018-4CA1-E4BA-7480-BEC5B1BD745F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8" name="Rechthoek 47">
                  <a:extLst>
                    <a:ext uri="{FF2B5EF4-FFF2-40B4-BE49-F238E27FC236}">
                      <a16:creationId xmlns:a16="http://schemas.microsoft.com/office/drawing/2014/main" id="{CCC008C5-733B-9048-EC29-FBF5D8576A19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9" name="Rechthoek 48">
                  <a:extLst>
                    <a:ext uri="{FF2B5EF4-FFF2-40B4-BE49-F238E27FC236}">
                      <a16:creationId xmlns:a16="http://schemas.microsoft.com/office/drawing/2014/main" id="{FD5A844A-1816-265C-F6C7-6096D92FAD15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5"/>
                  <a:ext cx="118778" cy="181691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0" name="Rechthoek 49">
                  <a:extLst>
                    <a:ext uri="{FF2B5EF4-FFF2-40B4-BE49-F238E27FC236}">
                      <a16:creationId xmlns:a16="http://schemas.microsoft.com/office/drawing/2014/main" id="{699C3BB9-E85C-DBD6-38CB-B98C60714BA8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1" name="Rechthoek 50">
                  <a:extLst>
                    <a:ext uri="{FF2B5EF4-FFF2-40B4-BE49-F238E27FC236}">
                      <a16:creationId xmlns:a16="http://schemas.microsoft.com/office/drawing/2014/main" id="{F81FF17E-9276-0001-DAFF-8B497A4E0939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2" name="Rechthoek 51">
                  <a:extLst>
                    <a:ext uri="{FF2B5EF4-FFF2-40B4-BE49-F238E27FC236}">
                      <a16:creationId xmlns:a16="http://schemas.microsoft.com/office/drawing/2014/main" id="{E4A34B05-535C-5E42-E255-F8D4AAC13AEA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35" name="Groep 34">
                <a:extLst>
                  <a:ext uri="{FF2B5EF4-FFF2-40B4-BE49-F238E27FC236}">
                    <a16:creationId xmlns:a16="http://schemas.microsoft.com/office/drawing/2014/main" id="{1D96C954-1D87-1C67-720C-C15E5BAE3807}"/>
                  </a:ext>
                </a:extLst>
              </p:cNvPr>
              <p:cNvGrpSpPr/>
              <p:nvPr userDrawn="1"/>
            </p:nvGrpSpPr>
            <p:grpSpPr>
              <a:xfrm>
                <a:off x="-2423424" y="3690208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39" name="Groep 38">
                  <a:extLst>
                    <a:ext uri="{FF2B5EF4-FFF2-40B4-BE49-F238E27FC236}">
                      <a16:creationId xmlns:a16="http://schemas.microsoft.com/office/drawing/2014/main" id="{B9439054-A826-E241-4591-5B14A215F170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1"/>
                  <a:ext cx="373259" cy="315747"/>
                  <a:chOff x="12968836" y="3354170"/>
                  <a:chExt cx="404806" cy="342433"/>
                </a:xfrm>
              </p:grpSpPr>
              <p:sp>
                <p:nvSpPr>
                  <p:cNvPr id="41" name="Rechthoek: afgeronde hoeken 40">
                    <a:extLst>
                      <a:ext uri="{FF2B5EF4-FFF2-40B4-BE49-F238E27FC236}">
                        <a16:creationId xmlns:a16="http://schemas.microsoft.com/office/drawing/2014/main" id="{7CBD80A9-403A-A006-F106-812DB8CD534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800" b="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2" name="Rechthoek 41">
                    <a:extLst>
                      <a:ext uri="{FF2B5EF4-FFF2-40B4-BE49-F238E27FC236}">
                        <a16:creationId xmlns:a16="http://schemas.microsoft.com/office/drawing/2014/main" id="{ABFA044D-A1D6-AC0B-CBB8-D87A1065042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3" name="Rechthoek 42">
                    <a:extLst>
                      <a:ext uri="{FF2B5EF4-FFF2-40B4-BE49-F238E27FC236}">
                        <a16:creationId xmlns:a16="http://schemas.microsoft.com/office/drawing/2014/main" id="{31C0D6A5-40C8-0E06-E59F-0771FF25FBD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4" name="Rechthoek 43">
                    <a:extLst>
                      <a:ext uri="{FF2B5EF4-FFF2-40B4-BE49-F238E27FC236}">
                        <a16:creationId xmlns:a16="http://schemas.microsoft.com/office/drawing/2014/main" id="{902ED1AA-D8C0-1B8A-0EA4-4552641FE92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5" name="Rechthoek 44">
                    <a:extLst>
                      <a:ext uri="{FF2B5EF4-FFF2-40B4-BE49-F238E27FC236}">
                        <a16:creationId xmlns:a16="http://schemas.microsoft.com/office/drawing/2014/main" id="{35F86A3E-E375-87FF-DD97-E740B41AE36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6" name="Rechthoek 45">
                    <a:extLst>
                      <a:ext uri="{FF2B5EF4-FFF2-40B4-BE49-F238E27FC236}">
                        <a16:creationId xmlns:a16="http://schemas.microsoft.com/office/drawing/2014/main" id="{1B9897DF-10A7-909D-7C96-8C232954A0F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40" name="Boog 39">
                  <a:extLst>
                    <a:ext uri="{FF2B5EF4-FFF2-40B4-BE49-F238E27FC236}">
                      <a16:creationId xmlns:a16="http://schemas.microsoft.com/office/drawing/2014/main" id="{D08F1ADA-885D-B3EA-CF90-6B3F1A6BF63E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>
                  <a:noAutofit/>
                </a:bodyPr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36" name="Tekstvak 35">
                <a:extLst>
                  <a:ext uri="{FF2B5EF4-FFF2-40B4-BE49-F238E27FC236}">
                    <a16:creationId xmlns:a16="http://schemas.microsoft.com/office/drawing/2014/main" id="{088B10E4-B1DF-BA13-2500-33BF95CDA8BF}"/>
                  </a:ext>
                </a:extLst>
              </p:cNvPr>
              <p:cNvSpPr txBox="1"/>
              <p:nvPr userDrawn="1"/>
            </p:nvSpPr>
            <p:spPr>
              <a:xfrm>
                <a:off x="-2245455" y="3460544"/>
                <a:ext cx="896116" cy="134709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Indeling</a:t>
                </a:r>
              </a:p>
            </p:txBody>
          </p:sp>
          <p:sp>
            <p:nvSpPr>
              <p:cNvPr id="37" name="Tekstvak 36">
                <a:extLst>
                  <a:ext uri="{FF2B5EF4-FFF2-40B4-BE49-F238E27FC236}">
                    <a16:creationId xmlns:a16="http://schemas.microsoft.com/office/drawing/2014/main" id="{9E40BD05-0C1A-22A6-BCC7-CFC9555FDEA3}"/>
                  </a:ext>
                </a:extLst>
              </p:cNvPr>
              <p:cNvSpPr txBox="1"/>
              <p:nvPr userDrawn="1"/>
            </p:nvSpPr>
            <p:spPr>
              <a:xfrm>
                <a:off x="-2258884" y="3712980"/>
                <a:ext cx="909545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Dia Herstellen</a:t>
                </a:r>
              </a:p>
            </p:txBody>
          </p:sp>
          <p:sp>
            <p:nvSpPr>
              <p:cNvPr id="38" name="Vrije vorm: vorm 37">
                <a:extLst>
                  <a:ext uri="{FF2B5EF4-FFF2-40B4-BE49-F238E27FC236}">
                    <a16:creationId xmlns:a16="http://schemas.microsoft.com/office/drawing/2014/main" id="{441307FE-FFAB-D974-8D7C-97C4CF61189B}"/>
                  </a:ext>
                </a:extLst>
              </p:cNvPr>
              <p:cNvSpPr/>
              <p:nvPr userDrawn="1"/>
            </p:nvSpPr>
            <p:spPr>
              <a:xfrm>
                <a:off x="-1360391" y="3783140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8" name="Groep 27">
              <a:extLst>
                <a:ext uri="{FF2B5EF4-FFF2-40B4-BE49-F238E27FC236}">
                  <a16:creationId xmlns:a16="http://schemas.microsoft.com/office/drawing/2014/main" id="{E700446B-4DEC-7E81-4014-628653609D52}"/>
                </a:ext>
              </a:extLst>
            </p:cNvPr>
            <p:cNvGrpSpPr/>
            <p:nvPr userDrawn="1"/>
          </p:nvGrpSpPr>
          <p:grpSpPr>
            <a:xfrm>
              <a:off x="-3310781" y="1231352"/>
              <a:ext cx="311450" cy="313414"/>
              <a:chOff x="-3310781" y="1231352"/>
              <a:chExt cx="311450" cy="313414"/>
            </a:xfrm>
          </p:grpSpPr>
          <p:sp>
            <p:nvSpPr>
              <p:cNvPr id="29" name="Rechthoek 28">
                <a:extLst>
                  <a:ext uri="{FF2B5EF4-FFF2-40B4-BE49-F238E27FC236}">
                    <a16:creationId xmlns:a16="http://schemas.microsoft.com/office/drawing/2014/main" id="{1F8B96BB-CDB8-83FE-E716-C675CDE62CEA}"/>
                  </a:ext>
                </a:extLst>
              </p:cNvPr>
              <p:cNvSpPr/>
              <p:nvPr userDrawn="1"/>
            </p:nvSpPr>
            <p:spPr>
              <a:xfrm>
                <a:off x="-3310781" y="1231352"/>
                <a:ext cx="308978" cy="308977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6C6C6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4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0" name="Vrije vorm 112">
                <a:extLst>
                  <a:ext uri="{FF2B5EF4-FFF2-40B4-BE49-F238E27FC236}">
                    <a16:creationId xmlns:a16="http://schemas.microsoft.com/office/drawing/2014/main" id="{DFAF735A-C29F-ECFC-2F27-F94344F7F73D}"/>
                  </a:ext>
                </a:extLst>
              </p:cNvPr>
              <p:cNvSpPr/>
              <p:nvPr userDrawn="1"/>
            </p:nvSpPr>
            <p:spPr>
              <a:xfrm>
                <a:off x="-3308309" y="1231352"/>
                <a:ext cx="308978" cy="46965"/>
              </a:xfrm>
              <a:custGeom>
                <a:avLst/>
                <a:gdLst>
                  <a:gd name="connsiteX0" fmla="*/ 1186901 w 1360714"/>
                  <a:gd name="connsiteY0" fmla="*/ 41746 h 206829"/>
                  <a:gd name="connsiteX1" fmla="*/ 1186901 w 1360714"/>
                  <a:gd name="connsiteY1" fmla="*/ 175847 h 206829"/>
                  <a:gd name="connsiteX2" fmla="*/ 1315854 w 1360714"/>
                  <a:gd name="connsiteY2" fmla="*/ 175847 h 206829"/>
                  <a:gd name="connsiteX3" fmla="*/ 1315854 w 1360714"/>
                  <a:gd name="connsiteY3" fmla="*/ 41746 h 206829"/>
                  <a:gd name="connsiteX4" fmla="*/ 958249 w 1360714"/>
                  <a:gd name="connsiteY4" fmla="*/ 41746 h 206829"/>
                  <a:gd name="connsiteX5" fmla="*/ 958249 w 1360714"/>
                  <a:gd name="connsiteY5" fmla="*/ 175847 h 206829"/>
                  <a:gd name="connsiteX6" fmla="*/ 1087202 w 1360714"/>
                  <a:gd name="connsiteY6" fmla="*/ 175847 h 206829"/>
                  <a:gd name="connsiteX7" fmla="*/ 1087202 w 1360714"/>
                  <a:gd name="connsiteY7" fmla="*/ 41746 h 206829"/>
                  <a:gd name="connsiteX8" fmla="*/ 729440 w 1360714"/>
                  <a:gd name="connsiteY8" fmla="*/ 41746 h 206829"/>
                  <a:gd name="connsiteX9" fmla="*/ 729440 w 1360714"/>
                  <a:gd name="connsiteY9" fmla="*/ 175847 h 206829"/>
                  <a:gd name="connsiteX10" fmla="*/ 858393 w 1360714"/>
                  <a:gd name="connsiteY10" fmla="*/ 175847 h 206829"/>
                  <a:gd name="connsiteX11" fmla="*/ 858393 w 1360714"/>
                  <a:gd name="connsiteY11" fmla="*/ 41746 h 206829"/>
                  <a:gd name="connsiteX12" fmla="*/ 493889 w 1360714"/>
                  <a:gd name="connsiteY12" fmla="*/ 41746 h 206829"/>
                  <a:gd name="connsiteX13" fmla="*/ 493889 w 1360714"/>
                  <a:gd name="connsiteY13" fmla="*/ 175847 h 206829"/>
                  <a:gd name="connsiteX14" fmla="*/ 622842 w 1360714"/>
                  <a:gd name="connsiteY14" fmla="*/ 175847 h 206829"/>
                  <a:gd name="connsiteX15" fmla="*/ 622842 w 1360714"/>
                  <a:gd name="connsiteY15" fmla="*/ 41746 h 206829"/>
                  <a:gd name="connsiteX16" fmla="*/ 260368 w 1360714"/>
                  <a:gd name="connsiteY16" fmla="*/ 41746 h 206829"/>
                  <a:gd name="connsiteX17" fmla="*/ 260368 w 1360714"/>
                  <a:gd name="connsiteY17" fmla="*/ 175847 h 206829"/>
                  <a:gd name="connsiteX18" fmla="*/ 389321 w 1360714"/>
                  <a:gd name="connsiteY18" fmla="*/ 175847 h 206829"/>
                  <a:gd name="connsiteX19" fmla="*/ 389321 w 1360714"/>
                  <a:gd name="connsiteY19" fmla="*/ 41746 h 206829"/>
                  <a:gd name="connsiteX20" fmla="*/ 35169 w 1360714"/>
                  <a:gd name="connsiteY20" fmla="*/ 41746 h 206829"/>
                  <a:gd name="connsiteX21" fmla="*/ 35169 w 1360714"/>
                  <a:gd name="connsiteY21" fmla="*/ 175847 h 206829"/>
                  <a:gd name="connsiteX22" fmla="*/ 164122 w 1360714"/>
                  <a:gd name="connsiteY22" fmla="*/ 175847 h 206829"/>
                  <a:gd name="connsiteX23" fmla="*/ 164122 w 1360714"/>
                  <a:gd name="connsiteY23" fmla="*/ 41746 h 206829"/>
                  <a:gd name="connsiteX24" fmla="*/ 0 w 1360714"/>
                  <a:gd name="connsiteY24" fmla="*/ 0 h 206829"/>
                  <a:gd name="connsiteX25" fmla="*/ 1360714 w 1360714"/>
                  <a:gd name="connsiteY25" fmla="*/ 0 h 206829"/>
                  <a:gd name="connsiteX26" fmla="*/ 1360714 w 1360714"/>
                  <a:gd name="connsiteY26" fmla="*/ 206829 h 206829"/>
                  <a:gd name="connsiteX27" fmla="*/ 0 w 1360714"/>
                  <a:gd name="connsiteY27" fmla="*/ 206829 h 206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360714" h="206829">
                    <a:moveTo>
                      <a:pt x="1186901" y="41746"/>
                    </a:moveTo>
                    <a:lnTo>
                      <a:pt x="1186901" y="175847"/>
                    </a:lnTo>
                    <a:lnTo>
                      <a:pt x="1315854" y="175847"/>
                    </a:lnTo>
                    <a:lnTo>
                      <a:pt x="1315854" y="41746"/>
                    </a:lnTo>
                    <a:close/>
                    <a:moveTo>
                      <a:pt x="958249" y="41746"/>
                    </a:moveTo>
                    <a:lnTo>
                      <a:pt x="958249" y="175847"/>
                    </a:lnTo>
                    <a:lnTo>
                      <a:pt x="1087202" y="175847"/>
                    </a:lnTo>
                    <a:lnTo>
                      <a:pt x="1087202" y="41746"/>
                    </a:lnTo>
                    <a:close/>
                    <a:moveTo>
                      <a:pt x="729440" y="41746"/>
                    </a:moveTo>
                    <a:lnTo>
                      <a:pt x="729440" y="175847"/>
                    </a:lnTo>
                    <a:lnTo>
                      <a:pt x="858393" y="175847"/>
                    </a:lnTo>
                    <a:lnTo>
                      <a:pt x="858393" y="41746"/>
                    </a:lnTo>
                    <a:close/>
                    <a:moveTo>
                      <a:pt x="493889" y="41746"/>
                    </a:moveTo>
                    <a:lnTo>
                      <a:pt x="493889" y="175847"/>
                    </a:lnTo>
                    <a:lnTo>
                      <a:pt x="622842" y="175847"/>
                    </a:lnTo>
                    <a:lnTo>
                      <a:pt x="622842" y="41746"/>
                    </a:lnTo>
                    <a:close/>
                    <a:moveTo>
                      <a:pt x="260368" y="41746"/>
                    </a:moveTo>
                    <a:lnTo>
                      <a:pt x="260368" y="175847"/>
                    </a:lnTo>
                    <a:lnTo>
                      <a:pt x="389321" y="175847"/>
                    </a:lnTo>
                    <a:lnTo>
                      <a:pt x="389321" y="41746"/>
                    </a:lnTo>
                    <a:close/>
                    <a:moveTo>
                      <a:pt x="35169" y="41746"/>
                    </a:moveTo>
                    <a:lnTo>
                      <a:pt x="35169" y="175847"/>
                    </a:lnTo>
                    <a:lnTo>
                      <a:pt x="164122" y="175847"/>
                    </a:lnTo>
                    <a:lnTo>
                      <a:pt x="164122" y="41746"/>
                    </a:lnTo>
                    <a:close/>
                    <a:moveTo>
                      <a:pt x="0" y="0"/>
                    </a:moveTo>
                    <a:lnTo>
                      <a:pt x="1360714" y="0"/>
                    </a:lnTo>
                    <a:lnTo>
                      <a:pt x="1360714" y="206829"/>
                    </a:lnTo>
                    <a:lnTo>
                      <a:pt x="0" y="206829"/>
                    </a:lnTo>
                    <a:close/>
                  </a:path>
                </a:pathLst>
              </a:custGeom>
              <a:solidFill>
                <a:srgbClr val="6C6C6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4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1" name="Vrije vorm 113">
                <a:extLst>
                  <a:ext uri="{FF2B5EF4-FFF2-40B4-BE49-F238E27FC236}">
                    <a16:creationId xmlns:a16="http://schemas.microsoft.com/office/drawing/2014/main" id="{5EF86EB7-E859-6873-968B-9180422A921D}"/>
                  </a:ext>
                </a:extLst>
              </p:cNvPr>
              <p:cNvSpPr/>
              <p:nvPr userDrawn="1"/>
            </p:nvSpPr>
            <p:spPr>
              <a:xfrm>
                <a:off x="-3309640" y="1497801"/>
                <a:ext cx="308978" cy="46965"/>
              </a:xfrm>
              <a:custGeom>
                <a:avLst/>
                <a:gdLst>
                  <a:gd name="connsiteX0" fmla="*/ 1186901 w 1360714"/>
                  <a:gd name="connsiteY0" fmla="*/ 41746 h 206829"/>
                  <a:gd name="connsiteX1" fmla="*/ 1186901 w 1360714"/>
                  <a:gd name="connsiteY1" fmla="*/ 175847 h 206829"/>
                  <a:gd name="connsiteX2" fmla="*/ 1315854 w 1360714"/>
                  <a:gd name="connsiteY2" fmla="*/ 175847 h 206829"/>
                  <a:gd name="connsiteX3" fmla="*/ 1315854 w 1360714"/>
                  <a:gd name="connsiteY3" fmla="*/ 41746 h 206829"/>
                  <a:gd name="connsiteX4" fmla="*/ 958249 w 1360714"/>
                  <a:gd name="connsiteY4" fmla="*/ 41746 h 206829"/>
                  <a:gd name="connsiteX5" fmla="*/ 958249 w 1360714"/>
                  <a:gd name="connsiteY5" fmla="*/ 175847 h 206829"/>
                  <a:gd name="connsiteX6" fmla="*/ 1087202 w 1360714"/>
                  <a:gd name="connsiteY6" fmla="*/ 175847 h 206829"/>
                  <a:gd name="connsiteX7" fmla="*/ 1087202 w 1360714"/>
                  <a:gd name="connsiteY7" fmla="*/ 41746 h 206829"/>
                  <a:gd name="connsiteX8" fmla="*/ 729440 w 1360714"/>
                  <a:gd name="connsiteY8" fmla="*/ 41746 h 206829"/>
                  <a:gd name="connsiteX9" fmla="*/ 729440 w 1360714"/>
                  <a:gd name="connsiteY9" fmla="*/ 175847 h 206829"/>
                  <a:gd name="connsiteX10" fmla="*/ 858393 w 1360714"/>
                  <a:gd name="connsiteY10" fmla="*/ 175847 h 206829"/>
                  <a:gd name="connsiteX11" fmla="*/ 858393 w 1360714"/>
                  <a:gd name="connsiteY11" fmla="*/ 41746 h 206829"/>
                  <a:gd name="connsiteX12" fmla="*/ 493889 w 1360714"/>
                  <a:gd name="connsiteY12" fmla="*/ 41746 h 206829"/>
                  <a:gd name="connsiteX13" fmla="*/ 493889 w 1360714"/>
                  <a:gd name="connsiteY13" fmla="*/ 175847 h 206829"/>
                  <a:gd name="connsiteX14" fmla="*/ 622842 w 1360714"/>
                  <a:gd name="connsiteY14" fmla="*/ 175847 h 206829"/>
                  <a:gd name="connsiteX15" fmla="*/ 622842 w 1360714"/>
                  <a:gd name="connsiteY15" fmla="*/ 41746 h 206829"/>
                  <a:gd name="connsiteX16" fmla="*/ 260368 w 1360714"/>
                  <a:gd name="connsiteY16" fmla="*/ 41746 h 206829"/>
                  <a:gd name="connsiteX17" fmla="*/ 260368 w 1360714"/>
                  <a:gd name="connsiteY17" fmla="*/ 175847 h 206829"/>
                  <a:gd name="connsiteX18" fmla="*/ 389321 w 1360714"/>
                  <a:gd name="connsiteY18" fmla="*/ 175847 h 206829"/>
                  <a:gd name="connsiteX19" fmla="*/ 389321 w 1360714"/>
                  <a:gd name="connsiteY19" fmla="*/ 41746 h 206829"/>
                  <a:gd name="connsiteX20" fmla="*/ 35169 w 1360714"/>
                  <a:gd name="connsiteY20" fmla="*/ 41746 h 206829"/>
                  <a:gd name="connsiteX21" fmla="*/ 35169 w 1360714"/>
                  <a:gd name="connsiteY21" fmla="*/ 175847 h 206829"/>
                  <a:gd name="connsiteX22" fmla="*/ 164122 w 1360714"/>
                  <a:gd name="connsiteY22" fmla="*/ 175847 h 206829"/>
                  <a:gd name="connsiteX23" fmla="*/ 164122 w 1360714"/>
                  <a:gd name="connsiteY23" fmla="*/ 41746 h 206829"/>
                  <a:gd name="connsiteX24" fmla="*/ 0 w 1360714"/>
                  <a:gd name="connsiteY24" fmla="*/ 0 h 206829"/>
                  <a:gd name="connsiteX25" fmla="*/ 1360714 w 1360714"/>
                  <a:gd name="connsiteY25" fmla="*/ 0 h 206829"/>
                  <a:gd name="connsiteX26" fmla="*/ 1360714 w 1360714"/>
                  <a:gd name="connsiteY26" fmla="*/ 206829 h 206829"/>
                  <a:gd name="connsiteX27" fmla="*/ 0 w 1360714"/>
                  <a:gd name="connsiteY27" fmla="*/ 206829 h 206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360714" h="206829">
                    <a:moveTo>
                      <a:pt x="1186901" y="41746"/>
                    </a:moveTo>
                    <a:lnTo>
                      <a:pt x="1186901" y="175847"/>
                    </a:lnTo>
                    <a:lnTo>
                      <a:pt x="1315854" y="175847"/>
                    </a:lnTo>
                    <a:lnTo>
                      <a:pt x="1315854" y="41746"/>
                    </a:lnTo>
                    <a:close/>
                    <a:moveTo>
                      <a:pt x="958249" y="41746"/>
                    </a:moveTo>
                    <a:lnTo>
                      <a:pt x="958249" y="175847"/>
                    </a:lnTo>
                    <a:lnTo>
                      <a:pt x="1087202" y="175847"/>
                    </a:lnTo>
                    <a:lnTo>
                      <a:pt x="1087202" y="41746"/>
                    </a:lnTo>
                    <a:close/>
                    <a:moveTo>
                      <a:pt x="729440" y="41746"/>
                    </a:moveTo>
                    <a:lnTo>
                      <a:pt x="729440" y="175847"/>
                    </a:lnTo>
                    <a:lnTo>
                      <a:pt x="858393" y="175847"/>
                    </a:lnTo>
                    <a:lnTo>
                      <a:pt x="858393" y="41746"/>
                    </a:lnTo>
                    <a:close/>
                    <a:moveTo>
                      <a:pt x="493889" y="41746"/>
                    </a:moveTo>
                    <a:lnTo>
                      <a:pt x="493889" y="175847"/>
                    </a:lnTo>
                    <a:lnTo>
                      <a:pt x="622842" y="175847"/>
                    </a:lnTo>
                    <a:lnTo>
                      <a:pt x="622842" y="41746"/>
                    </a:lnTo>
                    <a:close/>
                    <a:moveTo>
                      <a:pt x="260368" y="41746"/>
                    </a:moveTo>
                    <a:lnTo>
                      <a:pt x="260368" y="175847"/>
                    </a:lnTo>
                    <a:lnTo>
                      <a:pt x="389321" y="175847"/>
                    </a:lnTo>
                    <a:lnTo>
                      <a:pt x="389321" y="41746"/>
                    </a:lnTo>
                    <a:close/>
                    <a:moveTo>
                      <a:pt x="35169" y="41746"/>
                    </a:moveTo>
                    <a:lnTo>
                      <a:pt x="35169" y="175847"/>
                    </a:lnTo>
                    <a:lnTo>
                      <a:pt x="164122" y="175847"/>
                    </a:lnTo>
                    <a:lnTo>
                      <a:pt x="164122" y="41746"/>
                    </a:lnTo>
                    <a:close/>
                    <a:moveTo>
                      <a:pt x="0" y="0"/>
                    </a:moveTo>
                    <a:lnTo>
                      <a:pt x="1360714" y="0"/>
                    </a:lnTo>
                    <a:lnTo>
                      <a:pt x="1360714" y="206829"/>
                    </a:lnTo>
                    <a:lnTo>
                      <a:pt x="0" y="206829"/>
                    </a:lnTo>
                    <a:close/>
                  </a:path>
                </a:pathLst>
              </a:custGeom>
              <a:solidFill>
                <a:srgbClr val="6C6C6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4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F7AADFD-1617-F013-04B1-6E63083E5D4C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6AC574E0-209E-4205-BBDC-5F0B16CDB120}" type="datetime4">
              <a:rPr lang="nl-NL" noProof="0" smtClean="0"/>
              <a:t>27 mei 2025</a:t>
            </a:fld>
            <a:endParaRPr lang="nl-NL" noProof="0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932E562A-77B4-180F-A9E9-71E5A0D528A7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ilionx | voettekst</a:t>
            </a:r>
          </a:p>
        </p:txBody>
      </p:sp>
      <p:sp>
        <p:nvSpPr>
          <p:cNvPr id="10" name="Tijdelijke aanduiding voor dianummer 9">
            <a:extLst>
              <a:ext uri="{FF2B5EF4-FFF2-40B4-BE49-F238E27FC236}">
                <a16:creationId xmlns:a16="http://schemas.microsoft.com/office/drawing/2014/main" id="{2CD05665-B1FA-1F36-7372-BCEA6E2E9F87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B5DC5B-6873-43DB-ADC7-B15ACCE0DFDB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75" name="Tijdelijke aanduiding voor tekst 9">
            <a:extLst>
              <a:ext uri="{FF2B5EF4-FFF2-40B4-BE49-F238E27FC236}">
                <a16:creationId xmlns:a16="http://schemas.microsoft.com/office/drawing/2014/main" id="{99204033-9EAA-6531-F819-8B967B63E48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960761" y="6145546"/>
            <a:ext cx="1021501" cy="347032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 l="5121" r="5121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80015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25">
            <a:extLst>
              <a:ext uri="{FF2B5EF4-FFF2-40B4-BE49-F238E27FC236}">
                <a16:creationId xmlns:a16="http://schemas.microsoft.com/office/drawing/2014/main" id="{35C1D65B-5D03-27F5-C16F-43659898196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62421" y="1"/>
            <a:ext cx="3407197" cy="6858003"/>
          </a:xfrm>
          <a:custGeom>
            <a:avLst/>
            <a:gdLst>
              <a:gd name="connsiteX0" fmla="*/ 159896 w 3407197"/>
              <a:gd name="connsiteY0" fmla="*/ 0 h 6858003"/>
              <a:gd name="connsiteX1" fmla="*/ 1218104 w 3407197"/>
              <a:gd name="connsiteY1" fmla="*/ 0 h 6858003"/>
              <a:gd name="connsiteX2" fmla="*/ 3407197 w 3407197"/>
              <a:gd name="connsiteY2" fmla="*/ 3317077 h 6858003"/>
              <a:gd name="connsiteX3" fmla="*/ 2886816 w 3407197"/>
              <a:gd name="connsiteY3" fmla="*/ 4102011 h 6858003"/>
              <a:gd name="connsiteX4" fmla="*/ 2857745 w 3407197"/>
              <a:gd name="connsiteY4" fmla="*/ 4148526 h 6858003"/>
              <a:gd name="connsiteX5" fmla="*/ 1058208 w 3407197"/>
              <a:gd name="connsiteY5" fmla="*/ 6858003 h 6858003"/>
              <a:gd name="connsiteX6" fmla="*/ 0 w 3407197"/>
              <a:gd name="connsiteY6" fmla="*/ 6858003 h 6858003"/>
              <a:gd name="connsiteX7" fmla="*/ 2348989 w 3407197"/>
              <a:gd name="connsiteY7" fmla="*/ 3317077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07197" h="6858003">
                <a:moveTo>
                  <a:pt x="159896" y="0"/>
                </a:moveTo>
                <a:lnTo>
                  <a:pt x="1218104" y="0"/>
                </a:lnTo>
                <a:lnTo>
                  <a:pt x="3407197" y="3317077"/>
                </a:lnTo>
                <a:lnTo>
                  <a:pt x="2886816" y="4102011"/>
                </a:lnTo>
                <a:lnTo>
                  <a:pt x="2857745" y="4148526"/>
                </a:lnTo>
                <a:lnTo>
                  <a:pt x="1058208" y="6858003"/>
                </a:lnTo>
                <a:lnTo>
                  <a:pt x="0" y="6858003"/>
                </a:lnTo>
                <a:lnTo>
                  <a:pt x="2348989" y="3317077"/>
                </a:lnTo>
                <a:close/>
              </a:path>
            </a:pathLst>
          </a:custGeom>
          <a:solidFill>
            <a:srgbClr val="F7F7F9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noProof="0"/>
              <a:t>plaats de titel van de dia hier</a:t>
            </a:r>
          </a:p>
        </p:txBody>
      </p:sp>
      <p:sp>
        <p:nvSpPr>
          <p:cNvPr id="7" name="Rechthoek: afgeronde hoeken 6">
            <a:extLst>
              <a:ext uri="{FF2B5EF4-FFF2-40B4-BE49-F238E27FC236}">
                <a16:creationId xmlns:a16="http://schemas.microsoft.com/office/drawing/2014/main" id="{5682581D-A08E-4726-919C-43E290CAC50C}"/>
              </a:ext>
            </a:extLst>
          </p:cNvPr>
          <p:cNvSpPr/>
          <p:nvPr userDrawn="1"/>
        </p:nvSpPr>
        <p:spPr>
          <a:xfrm>
            <a:off x="0" y="-429492"/>
            <a:ext cx="1843453" cy="369332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2400" b="1" cap="all" baseline="0" noProof="0">
                <a:solidFill>
                  <a:schemeClr val="accent2"/>
                </a:solidFill>
                <a:latin typeface="+mj-lt"/>
              </a:rPr>
              <a:t>ALLEEN TITEL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C3EAC7D-E239-24F8-F251-C39DC7598889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E973ADC3-0D71-4106-B793-1FCF7E33547C}" type="datetime4">
              <a:rPr lang="nl-NL" noProof="0" smtClean="0"/>
              <a:t>27 mei 2025</a:t>
            </a:fld>
            <a:endParaRPr lang="nl-NL" noProof="0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282F8937-A943-24CD-65D3-7750C0726B2F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nl-NL"/>
              <a:t>ilionx | voettekst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6B421E1D-AB10-7195-7194-C94C57C7D3BE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D7B5DC5B-6873-43DB-ADC7-B15ACCE0DFDB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2081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Rechthoek 148">
            <a:extLst>
              <a:ext uri="{FF2B5EF4-FFF2-40B4-BE49-F238E27FC236}">
                <a16:creationId xmlns:a16="http://schemas.microsoft.com/office/drawing/2014/main" id="{70766D2F-148A-7BFF-4285-B51EA2D3C1E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5806740"/>
            <a:ext cx="12192000" cy="10512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 err="1"/>
          </a:p>
        </p:txBody>
      </p:sp>
      <p:sp>
        <p:nvSpPr>
          <p:cNvPr id="75" name="Tijdelijke aanduiding voor afbeelding 148">
            <a:extLst>
              <a:ext uri="{FF2B5EF4-FFF2-40B4-BE49-F238E27FC236}">
                <a16:creationId xmlns:a16="http://schemas.microsoft.com/office/drawing/2014/main" id="{18838472-3A0A-64DE-02B5-A1A9C9751D43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0" y="-429490"/>
            <a:ext cx="12192001" cy="7287250"/>
          </a:xfrm>
          <a:custGeom>
            <a:avLst/>
            <a:gdLst>
              <a:gd name="connsiteX0" fmla="*/ 9797143 w 12192001"/>
              <a:gd name="connsiteY0" fmla="*/ 0 h 7347650"/>
              <a:gd name="connsiteX1" fmla="*/ 11469688 w 12192001"/>
              <a:gd name="connsiteY1" fmla="*/ 0 h 7347650"/>
              <a:gd name="connsiteX2" fmla="*/ 11469688 w 12192001"/>
              <a:gd name="connsiteY2" fmla="*/ 429490 h 7347650"/>
              <a:gd name="connsiteX3" fmla="*/ 12192000 w 12192001"/>
              <a:gd name="connsiteY3" fmla="*/ 429490 h 7347650"/>
              <a:gd name="connsiteX4" fmla="*/ 12192000 w 12192001"/>
              <a:gd name="connsiteY4" fmla="*/ 429492 h 7347650"/>
              <a:gd name="connsiteX5" fmla="*/ 12192001 w 12192001"/>
              <a:gd name="connsiteY5" fmla="*/ 429492 h 7347650"/>
              <a:gd name="connsiteX6" fmla="*/ 12192001 w 12192001"/>
              <a:gd name="connsiteY6" fmla="*/ 7287490 h 7347650"/>
              <a:gd name="connsiteX7" fmla="*/ 12192000 w 12192001"/>
              <a:gd name="connsiteY7" fmla="*/ 7287490 h 7347650"/>
              <a:gd name="connsiteX8" fmla="*/ 12192000 w 12192001"/>
              <a:gd name="connsiteY8" fmla="*/ 7347650 h 7347650"/>
              <a:gd name="connsiteX9" fmla="*/ 0 w 12192001"/>
              <a:gd name="connsiteY9" fmla="*/ 7347650 h 7347650"/>
              <a:gd name="connsiteX10" fmla="*/ 0 w 12192001"/>
              <a:gd name="connsiteY10" fmla="*/ 7287490 h 7347650"/>
              <a:gd name="connsiteX11" fmla="*/ 0 w 12192001"/>
              <a:gd name="connsiteY11" fmla="*/ 429492 h 7347650"/>
              <a:gd name="connsiteX12" fmla="*/ 0 w 12192001"/>
              <a:gd name="connsiteY12" fmla="*/ 429490 h 7347650"/>
              <a:gd name="connsiteX13" fmla="*/ 9797143 w 12192001"/>
              <a:gd name="connsiteY13" fmla="*/ 429490 h 73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1" h="7347650">
                <a:moveTo>
                  <a:pt x="9797143" y="0"/>
                </a:moveTo>
                <a:lnTo>
                  <a:pt x="11469688" y="0"/>
                </a:lnTo>
                <a:lnTo>
                  <a:pt x="11469688" y="429490"/>
                </a:lnTo>
                <a:lnTo>
                  <a:pt x="12192000" y="429490"/>
                </a:lnTo>
                <a:lnTo>
                  <a:pt x="12192000" y="429492"/>
                </a:lnTo>
                <a:lnTo>
                  <a:pt x="12192001" y="429492"/>
                </a:lnTo>
                <a:lnTo>
                  <a:pt x="12192001" y="7287490"/>
                </a:lnTo>
                <a:lnTo>
                  <a:pt x="12192000" y="7287490"/>
                </a:lnTo>
                <a:lnTo>
                  <a:pt x="12192000" y="7347650"/>
                </a:lnTo>
                <a:lnTo>
                  <a:pt x="0" y="7347650"/>
                </a:lnTo>
                <a:lnTo>
                  <a:pt x="0" y="7287490"/>
                </a:lnTo>
                <a:lnTo>
                  <a:pt x="0" y="429492"/>
                </a:lnTo>
                <a:lnTo>
                  <a:pt x="0" y="429490"/>
                </a:lnTo>
                <a:lnTo>
                  <a:pt x="9797143" y="429490"/>
                </a:lnTo>
                <a:close/>
              </a:path>
            </a:pathLst>
          </a:custGeom>
          <a:noFill/>
        </p:spPr>
        <p:txBody>
          <a:bodyPr wrap="square" tIns="0" rIns="0" bIns="8100000" anchor="ctr" anchorCtr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het invoegkader van de afbeelding door op het lipje hiernaast te klikken. </a:t>
            </a:r>
            <a:br>
              <a:rPr lang="nl-NL"/>
            </a:br>
            <a:r>
              <a:rPr lang="nl-NL"/>
              <a:t>Selecteer dan de gewenste afbeelding in het </a:t>
            </a:r>
            <a:r>
              <a:rPr lang="nl-NL" err="1"/>
              <a:t>Templafyscherm</a:t>
            </a:r>
            <a:r>
              <a:rPr lang="nl-NL"/>
              <a:t> bij Beeldbank.</a:t>
            </a:r>
          </a:p>
        </p:txBody>
      </p:sp>
      <p:sp>
        <p:nvSpPr>
          <p:cNvPr id="73" name="Tijdelijke aanduiding voor tekst 72">
            <a:extLst>
              <a:ext uri="{FF2B5EF4-FFF2-40B4-BE49-F238E27FC236}">
                <a16:creationId xmlns:a16="http://schemas.microsoft.com/office/drawing/2014/main" id="{AE955C86-DF8D-B074-C1BE-1FAFBAE22A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-1"/>
            <a:ext cx="9517712" cy="6858004"/>
          </a:xfrm>
          <a:custGeom>
            <a:avLst/>
            <a:gdLst>
              <a:gd name="connsiteX0" fmla="*/ 0 w 9517712"/>
              <a:gd name="connsiteY0" fmla="*/ 0 h 6858004"/>
              <a:gd name="connsiteX1" fmla="*/ 6970516 w 9517712"/>
              <a:gd name="connsiteY1" fmla="*/ 0 h 6858004"/>
              <a:gd name="connsiteX2" fmla="*/ 6970516 w 9517712"/>
              <a:gd name="connsiteY2" fmla="*/ 1 h 6858004"/>
              <a:gd name="connsiteX3" fmla="*/ 7328619 w 9517712"/>
              <a:gd name="connsiteY3" fmla="*/ 1 h 6858004"/>
              <a:gd name="connsiteX4" fmla="*/ 9517712 w 9517712"/>
              <a:gd name="connsiteY4" fmla="*/ 3317078 h 6858004"/>
              <a:gd name="connsiteX5" fmla="*/ 8997331 w 9517712"/>
              <a:gd name="connsiteY5" fmla="*/ 4102012 h 6858004"/>
              <a:gd name="connsiteX6" fmla="*/ 8968260 w 9517712"/>
              <a:gd name="connsiteY6" fmla="*/ 4148527 h 6858004"/>
              <a:gd name="connsiteX7" fmla="*/ 7168723 w 9517712"/>
              <a:gd name="connsiteY7" fmla="*/ 6858004 h 6858004"/>
              <a:gd name="connsiteX8" fmla="*/ 6110515 w 9517712"/>
              <a:gd name="connsiteY8" fmla="*/ 6858004 h 6858004"/>
              <a:gd name="connsiteX9" fmla="*/ 6110518 w 9517712"/>
              <a:gd name="connsiteY9" fmla="*/ 6858000 h 6858004"/>
              <a:gd name="connsiteX10" fmla="*/ 0 w 9517712"/>
              <a:gd name="connsiteY10" fmla="*/ 6858000 h 6858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517712" h="6858004">
                <a:moveTo>
                  <a:pt x="0" y="0"/>
                </a:moveTo>
                <a:lnTo>
                  <a:pt x="6970516" y="0"/>
                </a:lnTo>
                <a:lnTo>
                  <a:pt x="6970516" y="1"/>
                </a:lnTo>
                <a:lnTo>
                  <a:pt x="7328619" y="1"/>
                </a:lnTo>
                <a:lnTo>
                  <a:pt x="9517712" y="3317078"/>
                </a:lnTo>
                <a:lnTo>
                  <a:pt x="8997331" y="4102012"/>
                </a:lnTo>
                <a:lnTo>
                  <a:pt x="8968260" y="4148527"/>
                </a:lnTo>
                <a:lnTo>
                  <a:pt x="7168723" y="6858004"/>
                </a:lnTo>
                <a:lnTo>
                  <a:pt x="6110515" y="6858004"/>
                </a:lnTo>
                <a:lnTo>
                  <a:pt x="611051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48" name="Tijdelijke aanduiding voor tekst 147">
            <a:extLst>
              <a:ext uri="{FF2B5EF4-FFF2-40B4-BE49-F238E27FC236}">
                <a16:creationId xmlns:a16="http://schemas.microsoft.com/office/drawing/2014/main" id="{EFBC372B-68B5-A727-A9BC-8035D4ECD4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31495" y="-1"/>
            <a:ext cx="3060505" cy="6858004"/>
          </a:xfrm>
          <a:custGeom>
            <a:avLst/>
            <a:gdLst>
              <a:gd name="connsiteX0" fmla="*/ 1079305 w 3060505"/>
              <a:gd name="connsiteY0" fmla="*/ 0 h 6858004"/>
              <a:gd name="connsiteX1" fmla="*/ 3060505 w 3060505"/>
              <a:gd name="connsiteY1" fmla="*/ 0 h 6858004"/>
              <a:gd name="connsiteX2" fmla="*/ 3060505 w 3060505"/>
              <a:gd name="connsiteY2" fmla="*/ 6858000 h 6858004"/>
              <a:gd name="connsiteX3" fmla="*/ 1058211 w 3060505"/>
              <a:gd name="connsiteY3" fmla="*/ 6858000 h 6858004"/>
              <a:gd name="connsiteX4" fmla="*/ 1058208 w 3060505"/>
              <a:gd name="connsiteY4" fmla="*/ 6858004 h 6858004"/>
              <a:gd name="connsiteX5" fmla="*/ 0 w 3060505"/>
              <a:gd name="connsiteY5" fmla="*/ 6858004 h 6858004"/>
              <a:gd name="connsiteX6" fmla="*/ 2348989 w 3060505"/>
              <a:gd name="connsiteY6" fmla="*/ 3317078 h 6858004"/>
              <a:gd name="connsiteX7" fmla="*/ 159896 w 3060505"/>
              <a:gd name="connsiteY7" fmla="*/ 1 h 6858004"/>
              <a:gd name="connsiteX8" fmla="*/ 1079306 w 3060505"/>
              <a:gd name="connsiteY8" fmla="*/ 1 h 6858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60505" h="6858004">
                <a:moveTo>
                  <a:pt x="1079305" y="0"/>
                </a:moveTo>
                <a:lnTo>
                  <a:pt x="3060505" y="0"/>
                </a:lnTo>
                <a:lnTo>
                  <a:pt x="3060505" y="6858000"/>
                </a:lnTo>
                <a:lnTo>
                  <a:pt x="1058211" y="6858000"/>
                </a:lnTo>
                <a:lnTo>
                  <a:pt x="1058208" y="6858004"/>
                </a:lnTo>
                <a:lnTo>
                  <a:pt x="0" y="6858004"/>
                </a:lnTo>
                <a:lnTo>
                  <a:pt x="2348989" y="3317078"/>
                </a:lnTo>
                <a:lnTo>
                  <a:pt x="159896" y="1"/>
                </a:lnTo>
                <a:lnTo>
                  <a:pt x="1079306" y="1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A71DEDF-37F1-4689-8FA1-5E743C7DD6C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7107" y="2590615"/>
            <a:ext cx="5368893" cy="1930770"/>
          </a:xfrm>
          <a:noFill/>
        </p:spPr>
        <p:txBody>
          <a:bodyPr anchor="ctr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noProof="0"/>
              <a:t>plaats hier de titel</a:t>
            </a:r>
            <a:br>
              <a:rPr lang="nl-NL" noProof="0"/>
            </a:br>
            <a:r>
              <a:rPr lang="nl-NL" noProof="0"/>
              <a:t>van de presentatie</a:t>
            </a:r>
            <a:br>
              <a:rPr lang="nl-NL" noProof="0"/>
            </a:br>
            <a:r>
              <a:rPr lang="nl-NL" noProof="0"/>
              <a:t>(Max 3 regels)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EA18CD7-32A7-41E4-9DF7-7259FA2187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7583" y="5485777"/>
            <a:ext cx="5383408" cy="320963"/>
          </a:xfrm>
          <a:noFill/>
        </p:spPr>
        <p:txBody>
          <a:bodyPr/>
          <a:lstStyle>
            <a:lvl1pPr marL="0" indent="0" algn="l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noProof="0"/>
              <a:t>Naam spreker | Plaats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EEA2768-3B92-4FC5-8ED3-7B1C505E87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7583" y="6038181"/>
            <a:ext cx="5383408" cy="301915"/>
          </a:xfrm>
          <a:prstGeom prst="rect">
            <a:avLst/>
          </a:prstGeom>
          <a:noFill/>
        </p:spPr>
        <p:txBody>
          <a:bodyPr/>
          <a:lstStyle>
            <a:lvl1pPr algn="l">
              <a:defRPr sz="1800">
                <a:solidFill>
                  <a:schemeClr val="bg1"/>
                </a:solidFill>
                <a:latin typeface="Tenorite" panose="00000500000000000000" pitchFamily="2" charset="0"/>
              </a:defRPr>
            </a:lvl1pPr>
          </a:lstStyle>
          <a:p>
            <a:fld id="{7AF2DB41-0383-4EE4-8AEB-1529CC235A1D}" type="datetime4">
              <a:rPr lang="nl-NL" smtClean="0"/>
              <a:t>27 mei 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494CA00-555D-4751-8668-226BC887C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8000" y="7315200"/>
            <a:ext cx="4114800" cy="151790"/>
          </a:xfrm>
          <a:prstGeom prst="rect">
            <a:avLst/>
          </a:prstGeom>
        </p:spPr>
        <p:txBody>
          <a:bodyPr/>
          <a:lstStyle/>
          <a:p>
            <a:r>
              <a:rPr lang="nl-NL" noProof="0"/>
              <a:t>ilionx | voettekst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D1BBC6E-F9BF-4357-8F2F-8FFB4D000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9402" y="7315200"/>
            <a:ext cx="284597" cy="151790"/>
          </a:xfrm>
          <a:prstGeom prst="rect">
            <a:avLst/>
          </a:prstGeom>
        </p:spPr>
        <p:txBody>
          <a:bodyPr/>
          <a:lstStyle/>
          <a:p>
            <a:fld id="{D7B5DC5B-6873-43DB-ADC7-B15ACCE0DFDB}" type="slidenum">
              <a:rPr lang="nl-NL" noProof="0" smtClean="0"/>
              <a:t>‹nr.›</a:t>
            </a:fld>
            <a:endParaRPr lang="nl-NL" noProof="0"/>
          </a:p>
        </p:txBody>
      </p:sp>
      <p:sp>
        <p:nvSpPr>
          <p:cNvPr id="7" name="Rechthoek: afgeronde hoeken 6">
            <a:extLst>
              <a:ext uri="{FF2B5EF4-FFF2-40B4-BE49-F238E27FC236}">
                <a16:creationId xmlns:a16="http://schemas.microsoft.com/office/drawing/2014/main" id="{7D3AA19E-3DC8-4556-BC42-05B65FEB6237}"/>
              </a:ext>
            </a:extLst>
          </p:cNvPr>
          <p:cNvSpPr/>
          <p:nvPr userDrawn="1"/>
        </p:nvSpPr>
        <p:spPr>
          <a:xfrm>
            <a:off x="0" y="-429492"/>
            <a:ext cx="1219886" cy="369332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2400" b="1" cap="all" baseline="0" noProof="0">
                <a:solidFill>
                  <a:schemeClr val="accent2"/>
                </a:solidFill>
                <a:latin typeface="+mj-lt"/>
              </a:rPr>
              <a:t>Titeldia</a:t>
            </a:r>
          </a:p>
        </p:txBody>
      </p:sp>
      <p:sp>
        <p:nvSpPr>
          <p:cNvPr id="47" name="Tijdelijke aanduiding voor tekst 46">
            <a:extLst>
              <a:ext uri="{FF2B5EF4-FFF2-40B4-BE49-F238E27FC236}">
                <a16:creationId xmlns:a16="http://schemas.microsoft.com/office/drawing/2014/main" id="{5B19B5B6-2EF7-0901-B6F9-A3770D92677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01083" y="555417"/>
            <a:ext cx="3342229" cy="1288670"/>
          </a:xfrm>
          <a:blipFill>
            <a:blip r:embed="rId2"/>
            <a:srcRect/>
            <a:stretch>
              <a:fillRect l="-12" r="-12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grpSp>
        <p:nvGrpSpPr>
          <p:cNvPr id="76" name="INSTRUCTIE">
            <a:extLst>
              <a:ext uri="{FF2B5EF4-FFF2-40B4-BE49-F238E27FC236}">
                <a16:creationId xmlns:a16="http://schemas.microsoft.com/office/drawing/2014/main" id="{55A0D1BE-4349-5BE5-34DB-189B29E77CCB}"/>
              </a:ext>
            </a:extLst>
          </p:cNvPr>
          <p:cNvGrpSpPr/>
          <p:nvPr userDrawn="1"/>
        </p:nvGrpSpPr>
        <p:grpSpPr>
          <a:xfrm>
            <a:off x="12274716" y="-432293"/>
            <a:ext cx="3695970" cy="1277747"/>
            <a:chOff x="-3889316" y="-1461517"/>
            <a:chExt cx="3695970" cy="1277747"/>
          </a:xfrm>
        </p:grpSpPr>
        <p:sp>
          <p:nvSpPr>
            <p:cNvPr id="77" name="Rechthoek 76">
              <a:extLst>
                <a:ext uri="{FF2B5EF4-FFF2-40B4-BE49-F238E27FC236}">
                  <a16:creationId xmlns:a16="http://schemas.microsoft.com/office/drawing/2014/main" id="{BDFA7251-A087-FDF5-DF51-6F89211C266A}"/>
                </a:ext>
              </a:extLst>
            </p:cNvPr>
            <p:cNvSpPr/>
            <p:nvPr userDrawn="1"/>
          </p:nvSpPr>
          <p:spPr>
            <a:xfrm>
              <a:off x="-3786437" y="-1461517"/>
              <a:ext cx="3593091" cy="1277747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Afbeelding invoegen</a:t>
              </a:r>
            </a:p>
          </p:txBody>
        </p:sp>
        <p:sp>
          <p:nvSpPr>
            <p:cNvPr id="78" name="Rechthoek 77">
              <a:extLst>
                <a:ext uri="{FF2B5EF4-FFF2-40B4-BE49-F238E27FC236}">
                  <a16:creationId xmlns:a16="http://schemas.microsoft.com/office/drawing/2014/main" id="{C9EA069D-860F-044F-4BF5-5E8BEB8EE956}"/>
                </a:ext>
              </a:extLst>
            </p:cNvPr>
            <p:cNvSpPr/>
            <p:nvPr userDrawn="1"/>
          </p:nvSpPr>
          <p:spPr>
            <a:xfrm>
              <a:off x="-3603859" y="-993610"/>
              <a:ext cx="3229126" cy="65743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Selecteer het invoegkader van de afbeelding door op het lipje hiernaast te klikken. Selecteer dan de gewenste afbeelding in het </a:t>
              </a:r>
              <a:r>
                <a:rPr kumimoji="0" lang="nl-NL" sz="12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Templafyscherm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bij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Beeldbank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79" name="Gelijkbenige driehoek 78">
              <a:extLst>
                <a:ext uri="{FF2B5EF4-FFF2-40B4-BE49-F238E27FC236}">
                  <a16:creationId xmlns:a16="http://schemas.microsoft.com/office/drawing/2014/main" id="{ADB3D0BE-DB70-00BB-CBD4-F51E38E31116}"/>
                </a:ext>
              </a:extLst>
            </p:cNvPr>
            <p:cNvSpPr/>
            <p:nvPr userDrawn="1"/>
          </p:nvSpPr>
          <p:spPr>
            <a:xfrm rot="16200000" flipH="1">
              <a:off x="-3925504" y="-1325490"/>
              <a:ext cx="175255" cy="102879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600" cap="all" baseline="0" noProof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0" name="Groep 9">
            <a:extLst>
              <a:ext uri="{FF2B5EF4-FFF2-40B4-BE49-F238E27FC236}">
                <a16:creationId xmlns:a16="http://schemas.microsoft.com/office/drawing/2014/main" id="{D94186C3-B831-3196-9944-2E0099E72B84}"/>
              </a:ext>
            </a:extLst>
          </p:cNvPr>
          <p:cNvGrpSpPr/>
          <p:nvPr userDrawn="1"/>
        </p:nvGrpSpPr>
        <p:grpSpPr>
          <a:xfrm>
            <a:off x="12377867" y="889663"/>
            <a:ext cx="3593091" cy="4906616"/>
            <a:chOff x="12377867" y="0"/>
            <a:chExt cx="3593091" cy="4906616"/>
          </a:xfrm>
        </p:grpSpPr>
        <p:sp>
          <p:nvSpPr>
            <p:cNvPr id="83" name="Rechthoek 82">
              <a:extLst>
                <a:ext uri="{FF2B5EF4-FFF2-40B4-BE49-F238E27FC236}">
                  <a16:creationId xmlns:a16="http://schemas.microsoft.com/office/drawing/2014/main" id="{B6BD3422-8391-7EB6-BD72-82CDBA71F71D}"/>
                </a:ext>
              </a:extLst>
            </p:cNvPr>
            <p:cNvSpPr/>
            <p:nvPr userDrawn="1"/>
          </p:nvSpPr>
          <p:spPr>
            <a:xfrm>
              <a:off x="12377867" y="0"/>
              <a:ext cx="3593091" cy="4906616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Afbeelding Vervangen/opmaken</a:t>
              </a:r>
            </a:p>
          </p:txBody>
        </p:sp>
        <p:sp>
          <p:nvSpPr>
            <p:cNvPr id="84" name="Ovaal 83">
              <a:extLst>
                <a:ext uri="{FF2B5EF4-FFF2-40B4-BE49-F238E27FC236}">
                  <a16:creationId xmlns:a16="http://schemas.microsoft.com/office/drawing/2014/main" id="{62191171-9013-6E94-79AA-B841C8D9835D}"/>
                </a:ext>
              </a:extLst>
            </p:cNvPr>
            <p:cNvSpPr/>
            <p:nvPr userDrawn="1"/>
          </p:nvSpPr>
          <p:spPr>
            <a:xfrm>
              <a:off x="12560445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85" name="Rechthoek 84">
              <a:extLst>
                <a:ext uri="{FF2B5EF4-FFF2-40B4-BE49-F238E27FC236}">
                  <a16:creationId xmlns:a16="http://schemas.microsoft.com/office/drawing/2014/main" id="{B3F8B562-0387-78D9-1894-70E0C017ADC9}"/>
                </a:ext>
              </a:extLst>
            </p:cNvPr>
            <p:cNvSpPr/>
            <p:nvPr userDrawn="1"/>
          </p:nvSpPr>
          <p:spPr>
            <a:xfrm>
              <a:off x="12844617" y="465324"/>
              <a:ext cx="2944682" cy="6580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Als je een afbeelding wilt vervangen, klik er dan op en selecteer in het </a:t>
              </a:r>
              <a:r>
                <a:rPr kumimoji="0" lang="nl-NL" sz="12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Templafyscherm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bij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Beeldbank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gewenste nieuwe afbeelding.</a:t>
              </a:r>
            </a:p>
          </p:txBody>
        </p:sp>
        <p:sp>
          <p:nvSpPr>
            <p:cNvPr id="87" name="Ovaal 86">
              <a:extLst>
                <a:ext uri="{FF2B5EF4-FFF2-40B4-BE49-F238E27FC236}">
                  <a16:creationId xmlns:a16="http://schemas.microsoft.com/office/drawing/2014/main" id="{B15561D0-C410-A962-3492-E61558DAB081}"/>
                </a:ext>
              </a:extLst>
            </p:cNvPr>
            <p:cNvSpPr/>
            <p:nvPr userDrawn="1"/>
          </p:nvSpPr>
          <p:spPr>
            <a:xfrm>
              <a:off x="12560445" y="125773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90" name="Ovaal 89">
              <a:extLst>
                <a:ext uri="{FF2B5EF4-FFF2-40B4-BE49-F238E27FC236}">
                  <a16:creationId xmlns:a16="http://schemas.microsoft.com/office/drawing/2014/main" id="{90485BAF-A1DE-7A8C-2236-F9ED913CB7FE}"/>
                </a:ext>
              </a:extLst>
            </p:cNvPr>
            <p:cNvSpPr/>
            <p:nvPr userDrawn="1"/>
          </p:nvSpPr>
          <p:spPr>
            <a:xfrm>
              <a:off x="12560445" y="301260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91" name="Rechthoek 90">
              <a:extLst>
                <a:ext uri="{FF2B5EF4-FFF2-40B4-BE49-F238E27FC236}">
                  <a16:creationId xmlns:a16="http://schemas.microsoft.com/office/drawing/2014/main" id="{1D4F6276-12DF-A1CF-038C-38AAA55B1CEE}"/>
                </a:ext>
              </a:extLst>
            </p:cNvPr>
            <p:cNvSpPr/>
            <p:nvPr userDrawn="1"/>
          </p:nvSpPr>
          <p:spPr>
            <a:xfrm>
              <a:off x="12844616" y="1257738"/>
              <a:ext cx="3126341" cy="46279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met de rechter muisknop op de miniatuurweergave van de dia aan de linkerkant van het scherm en kies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‘Dia herstellen’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94" name="Rechthoek 93">
              <a:extLst>
                <a:ext uri="{FF2B5EF4-FFF2-40B4-BE49-F238E27FC236}">
                  <a16:creationId xmlns:a16="http://schemas.microsoft.com/office/drawing/2014/main" id="{583F2E10-EC0C-D666-01BD-73577AF5745C}"/>
                </a:ext>
              </a:extLst>
            </p:cNvPr>
            <p:cNvSpPr/>
            <p:nvPr userDrawn="1"/>
          </p:nvSpPr>
          <p:spPr>
            <a:xfrm>
              <a:off x="12844617" y="3036173"/>
              <a:ext cx="2944682" cy="97979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de afbeelding te schalen of bij te snijden, ga naar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voor afbeeldingen - Opmaak’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‘Bijsnijden’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Schaal met de bolletjes de afbeelding en met de hoekjes het afbeeldingskader.</a:t>
              </a:r>
            </a:p>
          </p:txBody>
        </p:sp>
        <p:grpSp>
          <p:nvGrpSpPr>
            <p:cNvPr id="95" name="Groep 94">
              <a:extLst>
                <a:ext uri="{FF2B5EF4-FFF2-40B4-BE49-F238E27FC236}">
                  <a16:creationId xmlns:a16="http://schemas.microsoft.com/office/drawing/2014/main" id="{9146F4D3-A814-B24D-32FD-D12AA7CA33B5}"/>
                </a:ext>
              </a:extLst>
            </p:cNvPr>
            <p:cNvGrpSpPr/>
            <p:nvPr userDrawn="1"/>
          </p:nvGrpSpPr>
          <p:grpSpPr>
            <a:xfrm>
              <a:off x="12755738" y="4117575"/>
              <a:ext cx="622283" cy="612919"/>
              <a:chOff x="12617641" y="3403239"/>
              <a:chExt cx="752963" cy="741634"/>
            </a:xfrm>
          </p:grpSpPr>
          <p:grpSp>
            <p:nvGrpSpPr>
              <p:cNvPr id="119" name="Groep 118">
                <a:extLst>
                  <a:ext uri="{FF2B5EF4-FFF2-40B4-BE49-F238E27FC236}">
                    <a16:creationId xmlns:a16="http://schemas.microsoft.com/office/drawing/2014/main" id="{1180B6F1-4973-A208-D07B-EC30289A8603}"/>
                  </a:ext>
                </a:extLst>
              </p:cNvPr>
              <p:cNvGrpSpPr/>
              <p:nvPr userDrawn="1"/>
            </p:nvGrpSpPr>
            <p:grpSpPr>
              <a:xfrm>
                <a:off x="12771550" y="3403239"/>
                <a:ext cx="467156" cy="448491"/>
                <a:chOff x="12782177" y="3403239"/>
                <a:chExt cx="467156" cy="448491"/>
              </a:xfrm>
            </p:grpSpPr>
            <p:grpSp>
              <p:nvGrpSpPr>
                <p:cNvPr id="122" name="Groep 121">
                  <a:extLst>
                    <a:ext uri="{FF2B5EF4-FFF2-40B4-BE49-F238E27FC236}">
                      <a16:creationId xmlns:a16="http://schemas.microsoft.com/office/drawing/2014/main" id="{AD277526-67AB-ACED-4812-BEDEDE93EF9E}"/>
                    </a:ext>
                  </a:extLst>
                </p:cNvPr>
                <p:cNvGrpSpPr/>
                <p:nvPr userDrawn="1"/>
              </p:nvGrpSpPr>
              <p:grpSpPr>
                <a:xfrm>
                  <a:off x="12782177" y="3403239"/>
                  <a:ext cx="412972" cy="396132"/>
                  <a:chOff x="13554906" y="3320109"/>
                  <a:chExt cx="443912" cy="425811"/>
                </a:xfrm>
              </p:grpSpPr>
              <p:grpSp>
                <p:nvGrpSpPr>
                  <p:cNvPr id="129" name="Groep 128">
                    <a:extLst>
                      <a:ext uri="{FF2B5EF4-FFF2-40B4-BE49-F238E27FC236}">
                        <a16:creationId xmlns:a16="http://schemas.microsoft.com/office/drawing/2014/main" id="{3E48628B-CA07-54C2-A34F-42473028B9B9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2" cy="425811"/>
                    <a:chOff x="12909684" y="1276143"/>
                    <a:chExt cx="443912" cy="425811"/>
                  </a:xfrm>
                </p:grpSpPr>
                <p:sp>
                  <p:nvSpPr>
                    <p:cNvPr id="132" name="Rechthoek 131">
                      <a:extLst>
                        <a:ext uri="{FF2B5EF4-FFF2-40B4-BE49-F238E27FC236}">
                          <a16:creationId xmlns:a16="http://schemas.microsoft.com/office/drawing/2014/main" id="{A784BDCE-2B92-6F98-FED9-D2A80989337C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33" name="Rechthoek 132">
                      <a:extLst>
                        <a:ext uri="{FF2B5EF4-FFF2-40B4-BE49-F238E27FC236}">
                          <a16:creationId xmlns:a16="http://schemas.microsoft.com/office/drawing/2014/main" id="{03186209-B714-C0D0-7F2C-A1702B707C68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34" name="Ovaal 133">
                      <a:extLst>
                        <a:ext uri="{FF2B5EF4-FFF2-40B4-BE49-F238E27FC236}">
                          <a16:creationId xmlns:a16="http://schemas.microsoft.com/office/drawing/2014/main" id="{743FA317-0652-619A-65ED-4DBF106A0F5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130" name="Afbeelding 129">
                    <a:extLst>
                      <a:ext uri="{FF2B5EF4-FFF2-40B4-BE49-F238E27FC236}">
                        <a16:creationId xmlns:a16="http://schemas.microsoft.com/office/drawing/2014/main" id="{E6D050C5-7624-CD5C-A7CB-EB2902403C03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3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4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2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131" name="Afbeelding 130">
                    <a:extLst>
                      <a:ext uri="{FF2B5EF4-FFF2-40B4-BE49-F238E27FC236}">
                        <a16:creationId xmlns:a16="http://schemas.microsoft.com/office/drawing/2014/main" id="{051DFF44-9D13-43FC-B6DB-D42FE1B1388C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3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4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53788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23" name="Groep 122">
                  <a:extLst>
                    <a:ext uri="{FF2B5EF4-FFF2-40B4-BE49-F238E27FC236}">
                      <a16:creationId xmlns:a16="http://schemas.microsoft.com/office/drawing/2014/main" id="{024C69A3-CF4D-FCCD-25CD-DE070194F3CB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27" name="Rechthoek 126">
                    <a:extLst>
                      <a:ext uri="{FF2B5EF4-FFF2-40B4-BE49-F238E27FC236}">
                        <a16:creationId xmlns:a16="http://schemas.microsoft.com/office/drawing/2014/main" id="{342C769D-870A-0AD6-D2EB-525FCF543C4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28" name="Rechthoek 127">
                    <a:extLst>
                      <a:ext uri="{FF2B5EF4-FFF2-40B4-BE49-F238E27FC236}">
                        <a16:creationId xmlns:a16="http://schemas.microsoft.com/office/drawing/2014/main" id="{EF5E7F3B-96CD-8064-A710-DE168875C8DE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24" name="Groep 123">
                  <a:extLst>
                    <a:ext uri="{FF2B5EF4-FFF2-40B4-BE49-F238E27FC236}">
                      <a16:creationId xmlns:a16="http://schemas.microsoft.com/office/drawing/2014/main" id="{0684D210-7102-47DF-7B02-22F7E1834EA1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25" name="Rechthoek 124">
                    <a:extLst>
                      <a:ext uri="{FF2B5EF4-FFF2-40B4-BE49-F238E27FC236}">
                        <a16:creationId xmlns:a16="http://schemas.microsoft.com/office/drawing/2014/main" id="{1F594D2B-6B05-9BAD-CE79-E4C732183A8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26" name="Rechthoek 125">
                    <a:extLst>
                      <a:ext uri="{FF2B5EF4-FFF2-40B4-BE49-F238E27FC236}">
                        <a16:creationId xmlns:a16="http://schemas.microsoft.com/office/drawing/2014/main" id="{5DDD3706-A884-91F7-3C99-C7370EDF06BE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120" name="Rechthoek 119">
                <a:extLst>
                  <a:ext uri="{FF2B5EF4-FFF2-40B4-BE49-F238E27FC236}">
                    <a16:creationId xmlns:a16="http://schemas.microsoft.com/office/drawing/2014/main" id="{6EDF6FA9-EDC0-2A34-7D1A-1AAF11953CE4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Bijsnijden</a:t>
                </a:r>
              </a:p>
            </p:txBody>
          </p:sp>
          <p:sp>
            <p:nvSpPr>
              <p:cNvPr id="121" name="Gelijkbenige driehoek 120">
                <a:extLst>
                  <a:ext uri="{FF2B5EF4-FFF2-40B4-BE49-F238E27FC236}">
                    <a16:creationId xmlns:a16="http://schemas.microsoft.com/office/drawing/2014/main" id="{E922A947-6D65-C7CD-92F4-B91FAB6DFDD4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96" name="Rechthoek 95">
              <a:extLst>
                <a:ext uri="{FF2B5EF4-FFF2-40B4-BE49-F238E27FC236}">
                  <a16:creationId xmlns:a16="http://schemas.microsoft.com/office/drawing/2014/main" id="{B753D9C8-F83D-1A1C-35DF-EF5B213DABEC}"/>
                </a:ext>
              </a:extLst>
            </p:cNvPr>
            <p:cNvSpPr/>
            <p:nvPr userDrawn="1"/>
          </p:nvSpPr>
          <p:spPr>
            <a:xfrm>
              <a:off x="12847196" y="1953786"/>
              <a:ext cx="1239216" cy="719917"/>
            </a:xfrm>
            <a:prstGeom prst="rect">
              <a:avLst/>
            </a:prstGeom>
            <a:pattFill prst="wdUpDiag">
              <a:fgClr>
                <a:srgbClr val="E0E0E0"/>
              </a:fgClr>
              <a:bgClr>
                <a:srgbClr val="ECECEC"/>
              </a:bgClr>
            </a:pattFill>
            <a:ln w="12700">
              <a:solidFill>
                <a:srgbClr val="D3D3D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1000" b="0" i="1" noProof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97" name="Groep 96">
              <a:extLst>
                <a:ext uri="{FF2B5EF4-FFF2-40B4-BE49-F238E27FC236}">
                  <a16:creationId xmlns:a16="http://schemas.microsoft.com/office/drawing/2014/main" id="{B4F63B12-75F9-C08B-0B2F-18A2B1873988}"/>
                </a:ext>
              </a:extLst>
            </p:cNvPr>
            <p:cNvGrpSpPr/>
            <p:nvPr userDrawn="1"/>
          </p:nvGrpSpPr>
          <p:grpSpPr>
            <a:xfrm>
              <a:off x="13678213" y="2233304"/>
              <a:ext cx="1222990" cy="563933"/>
              <a:chOff x="-2485819" y="3399207"/>
              <a:chExt cx="1222990" cy="563933"/>
            </a:xfrm>
          </p:grpSpPr>
          <p:sp>
            <p:nvSpPr>
              <p:cNvPr id="98" name="Rechthoek 97">
                <a:extLst>
                  <a:ext uri="{FF2B5EF4-FFF2-40B4-BE49-F238E27FC236}">
                    <a16:creationId xmlns:a16="http://schemas.microsoft.com/office/drawing/2014/main" id="{A8E68F7E-43B3-48A2-6290-3C0ECE9C099A}"/>
                  </a:ext>
                </a:extLst>
              </p:cNvPr>
              <p:cNvSpPr/>
              <p:nvPr userDrawn="1"/>
            </p:nvSpPr>
            <p:spPr>
              <a:xfrm>
                <a:off x="-2485819" y="3399207"/>
                <a:ext cx="1176476" cy="50485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99" name="Rechthoek 98">
                <a:extLst>
                  <a:ext uri="{FF2B5EF4-FFF2-40B4-BE49-F238E27FC236}">
                    <a16:creationId xmlns:a16="http://schemas.microsoft.com/office/drawing/2014/main" id="{92CB1023-073E-7404-761E-3800D0E9CE4F}"/>
                  </a:ext>
                </a:extLst>
              </p:cNvPr>
              <p:cNvSpPr/>
              <p:nvPr userDrawn="1"/>
            </p:nvSpPr>
            <p:spPr>
              <a:xfrm>
                <a:off x="-2479584" y="3652838"/>
                <a:ext cx="1164007" cy="246701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00" name="Groep 99">
                <a:extLst>
                  <a:ext uri="{FF2B5EF4-FFF2-40B4-BE49-F238E27FC236}">
                    <a16:creationId xmlns:a16="http://schemas.microsoft.com/office/drawing/2014/main" id="{59C358A6-2CED-8DAC-3705-E32DCE885E82}"/>
                  </a:ext>
                </a:extLst>
              </p:cNvPr>
              <p:cNvGrpSpPr/>
              <p:nvPr userDrawn="1"/>
            </p:nvGrpSpPr>
            <p:grpSpPr>
              <a:xfrm>
                <a:off x="-2403869" y="3460544"/>
                <a:ext cx="155951" cy="131922"/>
                <a:chOff x="12968836" y="3354170"/>
                <a:chExt cx="404806" cy="342433"/>
              </a:xfrm>
            </p:grpSpPr>
            <p:sp>
              <p:nvSpPr>
                <p:cNvPr id="113" name="Rechthoek: afgeronde hoeken 112">
                  <a:extLst>
                    <a:ext uri="{FF2B5EF4-FFF2-40B4-BE49-F238E27FC236}">
                      <a16:creationId xmlns:a16="http://schemas.microsoft.com/office/drawing/2014/main" id="{AD52F9D9-9E18-9A5B-E31A-F94F7E6F41C8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14" name="Rechthoek 113">
                  <a:extLst>
                    <a:ext uri="{FF2B5EF4-FFF2-40B4-BE49-F238E27FC236}">
                      <a16:creationId xmlns:a16="http://schemas.microsoft.com/office/drawing/2014/main" id="{78A51E67-F535-7930-8FA7-3650FE508AF1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15" name="Rechthoek 114">
                  <a:extLst>
                    <a:ext uri="{FF2B5EF4-FFF2-40B4-BE49-F238E27FC236}">
                      <a16:creationId xmlns:a16="http://schemas.microsoft.com/office/drawing/2014/main" id="{72F3E847-A487-A518-731F-817B6872C479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4"/>
                  <a:ext cx="118778" cy="181690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16" name="Rechthoek 115">
                  <a:extLst>
                    <a:ext uri="{FF2B5EF4-FFF2-40B4-BE49-F238E27FC236}">
                      <a16:creationId xmlns:a16="http://schemas.microsoft.com/office/drawing/2014/main" id="{7EBE135D-D0EB-C33C-E861-275639DD88BF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17" name="Rechthoek 116">
                  <a:extLst>
                    <a:ext uri="{FF2B5EF4-FFF2-40B4-BE49-F238E27FC236}">
                      <a16:creationId xmlns:a16="http://schemas.microsoft.com/office/drawing/2014/main" id="{8F4A16A9-E04F-CD79-E536-E7DAC8C054E1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18" name="Rechthoek 117">
                  <a:extLst>
                    <a:ext uri="{FF2B5EF4-FFF2-40B4-BE49-F238E27FC236}">
                      <a16:creationId xmlns:a16="http://schemas.microsoft.com/office/drawing/2014/main" id="{08A10DA1-517F-78C5-A1D9-1584A0905C3A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01" name="Groep 100">
                <a:extLst>
                  <a:ext uri="{FF2B5EF4-FFF2-40B4-BE49-F238E27FC236}">
                    <a16:creationId xmlns:a16="http://schemas.microsoft.com/office/drawing/2014/main" id="{9E93BB34-1FA3-FC45-ED00-62B5CF0278C7}"/>
                  </a:ext>
                </a:extLst>
              </p:cNvPr>
              <p:cNvGrpSpPr/>
              <p:nvPr userDrawn="1"/>
            </p:nvGrpSpPr>
            <p:grpSpPr>
              <a:xfrm>
                <a:off x="-2423424" y="3690208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105" name="Groep 104">
                  <a:extLst>
                    <a:ext uri="{FF2B5EF4-FFF2-40B4-BE49-F238E27FC236}">
                      <a16:creationId xmlns:a16="http://schemas.microsoft.com/office/drawing/2014/main" id="{E9DEFEB6-B041-4484-D07D-1DF55F14D77C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2"/>
                  <a:ext cx="373259" cy="315746"/>
                  <a:chOff x="12968836" y="3354172"/>
                  <a:chExt cx="404806" cy="342432"/>
                </a:xfrm>
              </p:grpSpPr>
              <p:sp>
                <p:nvSpPr>
                  <p:cNvPr id="107" name="Rechthoek: afgeronde hoeken 106">
                    <a:extLst>
                      <a:ext uri="{FF2B5EF4-FFF2-40B4-BE49-F238E27FC236}">
                        <a16:creationId xmlns:a16="http://schemas.microsoft.com/office/drawing/2014/main" id="{F5AA1A9D-B439-C113-EB51-F02C7A1F868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2"/>
                    <a:ext cx="404806" cy="342432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800" b="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08" name="Rechthoek 107">
                    <a:extLst>
                      <a:ext uri="{FF2B5EF4-FFF2-40B4-BE49-F238E27FC236}">
                        <a16:creationId xmlns:a16="http://schemas.microsoft.com/office/drawing/2014/main" id="{D4884693-6184-8DE3-22A1-6916352472C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09" name="Rechthoek 108">
                    <a:extLst>
                      <a:ext uri="{FF2B5EF4-FFF2-40B4-BE49-F238E27FC236}">
                        <a16:creationId xmlns:a16="http://schemas.microsoft.com/office/drawing/2014/main" id="{125FE55B-F061-28E2-254E-93B1B024446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10" name="Rechthoek 109">
                    <a:extLst>
                      <a:ext uri="{FF2B5EF4-FFF2-40B4-BE49-F238E27FC236}">
                        <a16:creationId xmlns:a16="http://schemas.microsoft.com/office/drawing/2014/main" id="{D1412DC9-42BD-4719-AB89-4975CE13BD8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11" name="Rechthoek 110">
                    <a:extLst>
                      <a:ext uri="{FF2B5EF4-FFF2-40B4-BE49-F238E27FC236}">
                        <a16:creationId xmlns:a16="http://schemas.microsoft.com/office/drawing/2014/main" id="{D6A75BAD-9628-A73E-BD34-25D9774E321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12" name="Rechthoek 111">
                    <a:extLst>
                      <a:ext uri="{FF2B5EF4-FFF2-40B4-BE49-F238E27FC236}">
                        <a16:creationId xmlns:a16="http://schemas.microsoft.com/office/drawing/2014/main" id="{ECB2B39C-8628-7CA4-298F-14BA5119CA1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106" name="Boog 105">
                  <a:extLst>
                    <a:ext uri="{FF2B5EF4-FFF2-40B4-BE49-F238E27FC236}">
                      <a16:creationId xmlns:a16="http://schemas.microsoft.com/office/drawing/2014/main" id="{FCD77F77-BF51-41D3-2FAC-911340AC4A7B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>
                  <a:noAutofit/>
                </a:bodyPr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02" name="Tekstvak 101">
                <a:extLst>
                  <a:ext uri="{FF2B5EF4-FFF2-40B4-BE49-F238E27FC236}">
                    <a16:creationId xmlns:a16="http://schemas.microsoft.com/office/drawing/2014/main" id="{4F8DF20D-41E4-1106-1021-D4F857C81F09}"/>
                  </a:ext>
                </a:extLst>
              </p:cNvPr>
              <p:cNvSpPr txBox="1"/>
              <p:nvPr userDrawn="1"/>
            </p:nvSpPr>
            <p:spPr>
              <a:xfrm>
                <a:off x="-2245455" y="3460544"/>
                <a:ext cx="896116" cy="134709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Indeling</a:t>
                </a:r>
              </a:p>
            </p:txBody>
          </p:sp>
          <p:sp>
            <p:nvSpPr>
              <p:cNvPr id="103" name="Tekstvak 102">
                <a:extLst>
                  <a:ext uri="{FF2B5EF4-FFF2-40B4-BE49-F238E27FC236}">
                    <a16:creationId xmlns:a16="http://schemas.microsoft.com/office/drawing/2014/main" id="{FDF57E2D-4E12-7008-95D9-DE4C32B82299}"/>
                  </a:ext>
                </a:extLst>
              </p:cNvPr>
              <p:cNvSpPr txBox="1"/>
              <p:nvPr userDrawn="1"/>
            </p:nvSpPr>
            <p:spPr>
              <a:xfrm>
                <a:off x="-2258884" y="3712980"/>
                <a:ext cx="909545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Dia Herstellen</a:t>
                </a:r>
              </a:p>
            </p:txBody>
          </p:sp>
          <p:sp>
            <p:nvSpPr>
              <p:cNvPr id="104" name="Vrije vorm: vorm 103">
                <a:extLst>
                  <a:ext uri="{FF2B5EF4-FFF2-40B4-BE49-F238E27FC236}">
                    <a16:creationId xmlns:a16="http://schemas.microsoft.com/office/drawing/2014/main" id="{0AB507B5-E71D-65F2-F1A5-353CA999BF5A}"/>
                  </a:ext>
                </a:extLst>
              </p:cNvPr>
              <p:cNvSpPr/>
              <p:nvPr userDrawn="1"/>
            </p:nvSpPr>
            <p:spPr>
              <a:xfrm>
                <a:off x="-1360391" y="3783140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22701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6" presetClass="emph" presetSubtype="0" accel="48571" decel="48571" autoRev="1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Scale>
                                      <p:cBhvr>
                                        <p:cTn id="14" dur="250" fill="hold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</p:cBhvr>
                                      <p:by x="107000" y="107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accel="48571" decel="48571" autoRev="1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Scale>
                                      <p:cBhvr>
                                        <p:cTn id="16" dur="25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7000" y="107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6" presetClass="emph" presetSubtype="0" repeatCount="indefinite" accel="29000" decel="525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0" fill="hold"/>
                                        <p:tgtEl>
                                          <p:spTgt spid="7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  <p:bldP spid="75" grpId="1"/>
      <p:bldP spid="73" grpId="0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8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4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4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/>
      <p:bldP spid="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" grpId="0" build="p"/>
      <p:bldP spid="47" grpId="0" uiExpand="1" build="p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7" grpId="1" uiExpand="1" build="p" animBg="1">
        <p:tmplLst>
          <p:tmpl>
            <p:tnLst>
              <p:par>
                <p:cTn presetID="6" presetClass="emph" presetSubtype="0" accel="48571" decel="48571" autoRev="1" fill="hold" nodeType="withEffect">
                  <p:stCondLst>
                    <p:cond delay="750"/>
                  </p:stCondLst>
                  <p:childTnLst>
                    <p:animScale>
                      <p:cBhvr>
                        <p:cTn dur="250" fill="hold"/>
                        <p:tgtEl>
                          <p:spTgt spid="47"/>
                        </p:tgtEl>
                      </p:cBhvr>
                      <p:by x="107000" y="107000"/>
                    </p:animScale>
                  </p:childTnLst>
                </p:cTn>
              </p:par>
            </p:tnLst>
          </p:tmpl>
          <p:tmpl lvl="1">
            <p:tnLst>
              <p:par>
                <p:cTn presetID="6" presetClass="emph" presetSubtype="0" accel="48571" decel="48571" autoRev="1" fill="hold" nodeType="withEffect">
                  <p:stCondLst>
                    <p:cond delay="750"/>
                  </p:stCondLst>
                  <p:childTnLst>
                    <p:animScale>
                      <p:cBhvr>
                        <p:cTn dur="250" fill="hold"/>
                        <p:tgtEl>
                          <p:spTgt spid="47"/>
                        </p:tgtEl>
                      </p:cBhvr>
                      <p:by x="107000" y="107000"/>
                    </p:animScale>
                  </p:childTnLst>
                </p:cTn>
              </p:par>
            </p:tnLst>
          </p:tmpl>
        </p:tmplLst>
      </p:bldP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SLUI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34EE03AE-CD13-42C5-B28F-9FD03DEF7A7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1" cy="6857998"/>
          </a:xfrm>
          <a:solidFill>
            <a:schemeClr val="bg1">
              <a:lumMod val="95000"/>
            </a:schemeClr>
          </a:solidFill>
        </p:spPr>
        <p:txBody>
          <a:bodyPr lIns="5400000" tIns="0" bIns="1080000" anchor="ctr" anchorCtr="0"/>
          <a:lstStyle>
            <a:lvl1pPr marL="0" indent="0" algn="l"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Om gebruik te maken van de Ilionx beeldbank klik je ergens op het grijze gedeelte (dus niet op het pictogram hieronder)</a:t>
            </a:r>
          </a:p>
        </p:txBody>
      </p:sp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BFB955E8-A081-433B-9631-83553073A6FB}"/>
              </a:ext>
            </a:extLst>
          </p:cNvPr>
          <p:cNvSpPr/>
          <p:nvPr userDrawn="1"/>
        </p:nvSpPr>
        <p:spPr>
          <a:xfrm>
            <a:off x="0" y="-429492"/>
            <a:ext cx="1454501" cy="369332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2400" b="1" cap="all" baseline="0" noProof="0">
                <a:solidFill>
                  <a:schemeClr val="accent2"/>
                </a:solidFill>
                <a:latin typeface="+mj-lt"/>
              </a:rPr>
              <a:t>AFSLUITER</a:t>
            </a:r>
          </a:p>
        </p:txBody>
      </p:sp>
      <p:sp>
        <p:nvSpPr>
          <p:cNvPr id="20" name="Tijdelijke aanduiding voor tekst 19">
            <a:extLst>
              <a:ext uri="{FF2B5EF4-FFF2-40B4-BE49-F238E27FC236}">
                <a16:creationId xmlns:a16="http://schemas.microsoft.com/office/drawing/2014/main" id="{EB340495-13C3-8682-21B1-0435635BC42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5239" y="720724"/>
            <a:ext cx="4589947" cy="5084764"/>
          </a:xfrm>
          <a:custGeom>
            <a:avLst/>
            <a:gdLst>
              <a:gd name="connsiteX0" fmla="*/ 4329581 w 4587586"/>
              <a:gd name="connsiteY0" fmla="*/ 4685514 h 5082148"/>
              <a:gd name="connsiteX1" fmla="*/ 4587586 w 4587586"/>
              <a:gd name="connsiteY1" fmla="*/ 5082146 h 5082148"/>
              <a:gd name="connsiteX2" fmla="*/ 4433055 w 4587586"/>
              <a:gd name="connsiteY2" fmla="*/ 5082146 h 5082148"/>
              <a:gd name="connsiteX3" fmla="*/ 4252159 w 4587586"/>
              <a:gd name="connsiteY3" fmla="*/ 4804368 h 5082148"/>
              <a:gd name="connsiteX4" fmla="*/ 3847471 w 4587586"/>
              <a:gd name="connsiteY4" fmla="*/ 4191686 h 5082148"/>
              <a:gd name="connsiteX5" fmla="*/ 4081935 w 4587586"/>
              <a:gd name="connsiteY5" fmla="*/ 4551491 h 5082148"/>
              <a:gd name="connsiteX6" fmla="*/ 4159462 w 4587586"/>
              <a:gd name="connsiteY6" fmla="*/ 4432219 h 5082148"/>
              <a:gd name="connsiteX7" fmla="*/ 4003047 w 4587586"/>
              <a:gd name="connsiteY7" fmla="*/ 4191686 h 5082148"/>
              <a:gd name="connsiteX8" fmla="*/ 0 w 4587586"/>
              <a:gd name="connsiteY8" fmla="*/ 0 h 5082148"/>
              <a:gd name="connsiteX9" fmla="*/ 4570951 w 4587586"/>
              <a:gd name="connsiteY9" fmla="*/ 0 h 5082148"/>
              <a:gd name="connsiteX10" fmla="*/ 4570951 w 4587586"/>
              <a:gd name="connsiteY10" fmla="*/ 4105057 h 5082148"/>
              <a:gd name="connsiteX11" fmla="*/ 3911396 w 4587586"/>
              <a:gd name="connsiteY11" fmla="*/ 5082148 h 5082148"/>
              <a:gd name="connsiteX12" fmla="*/ 0 w 4587586"/>
              <a:gd name="connsiteY12" fmla="*/ 5082148 h 5082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587586" h="5082148">
                <a:moveTo>
                  <a:pt x="4329581" y="4685514"/>
                </a:moveTo>
                <a:lnTo>
                  <a:pt x="4587586" y="5082146"/>
                </a:lnTo>
                <a:lnTo>
                  <a:pt x="4433055" y="5082146"/>
                </a:lnTo>
                <a:lnTo>
                  <a:pt x="4252159" y="4804368"/>
                </a:lnTo>
                <a:close/>
                <a:moveTo>
                  <a:pt x="3847471" y="4191686"/>
                </a:moveTo>
                <a:lnTo>
                  <a:pt x="4081935" y="4551491"/>
                </a:lnTo>
                <a:lnTo>
                  <a:pt x="4159462" y="4432219"/>
                </a:lnTo>
                <a:lnTo>
                  <a:pt x="4003047" y="4191686"/>
                </a:lnTo>
                <a:close/>
                <a:moveTo>
                  <a:pt x="0" y="0"/>
                </a:moveTo>
                <a:lnTo>
                  <a:pt x="4570951" y="0"/>
                </a:lnTo>
                <a:lnTo>
                  <a:pt x="4570951" y="4105057"/>
                </a:lnTo>
                <a:lnTo>
                  <a:pt x="3911396" y="5082148"/>
                </a:lnTo>
                <a:lnTo>
                  <a:pt x="0" y="5082148"/>
                </a:lnTo>
                <a:close/>
              </a:path>
            </a:pathLst>
          </a:custGeom>
          <a:solidFill>
            <a:schemeClr val="accent1">
              <a:alpha val="92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2CF756E4-A5B4-9AC2-7E0F-05A25A6E85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09344" y="1065214"/>
            <a:ext cx="3621736" cy="1001711"/>
          </a:xfr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 noProof="0"/>
              <a:t>plaats de titel van de dia hier</a:t>
            </a:r>
          </a:p>
        </p:txBody>
      </p:sp>
      <p:sp>
        <p:nvSpPr>
          <p:cNvPr id="21" name="Tijdelijke aanduiding voor tekst 31">
            <a:extLst>
              <a:ext uri="{FF2B5EF4-FFF2-40B4-BE49-F238E27FC236}">
                <a16:creationId xmlns:a16="http://schemas.microsoft.com/office/drawing/2014/main" id="{62C139AE-332A-FA14-F575-87909FC05BEA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1209344" y="2508768"/>
            <a:ext cx="528174" cy="528174"/>
          </a:xfrm>
          <a:prstGeom prst="ellipse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lvl="0"/>
            <a:endParaRPr lang="nl-NL"/>
          </a:p>
        </p:txBody>
      </p:sp>
      <p:sp>
        <p:nvSpPr>
          <p:cNvPr id="22" name="Tijdelijke aanduiding voor afbeelding 16">
            <a:extLst>
              <a:ext uri="{FF2B5EF4-FFF2-40B4-BE49-F238E27FC236}">
                <a16:creationId xmlns:a16="http://schemas.microsoft.com/office/drawing/2014/main" id="{7ED5E831-58D0-AC56-553A-B6E15C4B7FC2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1357402" y="2656826"/>
            <a:ext cx="232058" cy="232058"/>
          </a:xfrm>
          <a:prstGeom prst="rect">
            <a:avLst/>
          </a:prstGeom>
          <a:noFill/>
        </p:spPr>
        <p:txBody>
          <a:bodyPr tIns="0" bIns="1080000" anchor="ctr" anchorCtr="0"/>
          <a:lstStyle>
            <a:lvl1pPr marL="0" indent="0" algn="ctr"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 </a:t>
            </a:r>
          </a:p>
        </p:txBody>
      </p:sp>
      <p:sp>
        <p:nvSpPr>
          <p:cNvPr id="23" name="Tijdelijke aanduiding voor tekst 48">
            <a:extLst>
              <a:ext uri="{FF2B5EF4-FFF2-40B4-BE49-F238E27FC236}">
                <a16:creationId xmlns:a16="http://schemas.microsoft.com/office/drawing/2014/main" id="{D6736A26-64A3-6AC1-3F8F-3C73837A0D5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953526" y="2626011"/>
            <a:ext cx="2877553" cy="293688"/>
          </a:xfrm>
        </p:spPr>
        <p:txBody>
          <a:bodyPr anchor="ctr"/>
          <a:lstStyle>
            <a:lvl1pPr marL="0" indent="0" algn="l">
              <a:buNone/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Plaats titel hier</a:t>
            </a:r>
          </a:p>
        </p:txBody>
      </p:sp>
      <p:sp>
        <p:nvSpPr>
          <p:cNvPr id="24" name="Tijdelijke aanduiding voor tekst 31">
            <a:extLst>
              <a:ext uri="{FF2B5EF4-FFF2-40B4-BE49-F238E27FC236}">
                <a16:creationId xmlns:a16="http://schemas.microsoft.com/office/drawing/2014/main" id="{E16B00AB-0E56-0398-CEDF-C372BEEA84C8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1209344" y="4044572"/>
            <a:ext cx="528174" cy="528174"/>
          </a:xfrm>
          <a:prstGeom prst="ellipse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lvl="0"/>
            <a:endParaRPr lang="nl-NL"/>
          </a:p>
        </p:txBody>
      </p:sp>
      <p:sp>
        <p:nvSpPr>
          <p:cNvPr id="25" name="Tijdelijke aanduiding voor afbeelding 16">
            <a:extLst>
              <a:ext uri="{FF2B5EF4-FFF2-40B4-BE49-F238E27FC236}">
                <a16:creationId xmlns:a16="http://schemas.microsoft.com/office/drawing/2014/main" id="{AE80B333-E993-145C-56B5-D82657DFD6F7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1357402" y="4192630"/>
            <a:ext cx="232058" cy="232058"/>
          </a:xfrm>
          <a:prstGeom prst="rect">
            <a:avLst/>
          </a:prstGeom>
          <a:noFill/>
        </p:spPr>
        <p:txBody>
          <a:bodyPr tIns="0" bIns="1080000" anchor="ctr" anchorCtr="0"/>
          <a:lstStyle>
            <a:lvl1pPr marL="0" indent="0" algn="ctr"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 </a:t>
            </a:r>
          </a:p>
        </p:txBody>
      </p:sp>
      <p:sp>
        <p:nvSpPr>
          <p:cNvPr id="26" name="Tijdelijke aanduiding voor tekst 48">
            <a:extLst>
              <a:ext uri="{FF2B5EF4-FFF2-40B4-BE49-F238E27FC236}">
                <a16:creationId xmlns:a16="http://schemas.microsoft.com/office/drawing/2014/main" id="{396A77FB-2730-7781-3AA3-FB4972B82FA9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1953526" y="4161815"/>
            <a:ext cx="2877553" cy="293688"/>
          </a:xfrm>
        </p:spPr>
        <p:txBody>
          <a:bodyPr anchor="ctr"/>
          <a:lstStyle>
            <a:lvl1pPr marL="0" indent="0" algn="l">
              <a:buNone/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Plaats titel hier</a:t>
            </a:r>
          </a:p>
        </p:txBody>
      </p:sp>
      <p:sp>
        <p:nvSpPr>
          <p:cNvPr id="27" name="Tijdelijke aanduiding voor tekst 48">
            <a:extLst>
              <a:ext uri="{FF2B5EF4-FFF2-40B4-BE49-F238E27FC236}">
                <a16:creationId xmlns:a16="http://schemas.microsoft.com/office/drawing/2014/main" id="{3BD523E0-8DDC-B239-7B8E-28B78149D926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1953526" y="3022709"/>
            <a:ext cx="2877553" cy="762812"/>
          </a:xfrm>
        </p:spPr>
        <p:txBody>
          <a:bodyPr anchor="t"/>
          <a:lstStyle>
            <a:lvl1pPr marL="0" indent="0" algn="l"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Plaats titel hier</a:t>
            </a:r>
          </a:p>
        </p:txBody>
      </p:sp>
      <p:sp>
        <p:nvSpPr>
          <p:cNvPr id="28" name="Tijdelijke aanduiding voor tekst 48">
            <a:extLst>
              <a:ext uri="{FF2B5EF4-FFF2-40B4-BE49-F238E27FC236}">
                <a16:creationId xmlns:a16="http://schemas.microsoft.com/office/drawing/2014/main" id="{03960EB6-1A4A-88F4-DCBE-47F29A098316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953526" y="4557123"/>
            <a:ext cx="2877553" cy="762812"/>
          </a:xfrm>
        </p:spPr>
        <p:txBody>
          <a:bodyPr anchor="t"/>
          <a:lstStyle>
            <a:lvl1pPr marL="0" indent="0" algn="l"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Plaats titel hier</a:t>
            </a:r>
          </a:p>
        </p:txBody>
      </p:sp>
      <p:sp>
        <p:nvSpPr>
          <p:cNvPr id="99" name="Tijdelijke aanduiding voor tekst 9">
            <a:extLst>
              <a:ext uri="{FF2B5EF4-FFF2-40B4-BE49-F238E27FC236}">
                <a16:creationId xmlns:a16="http://schemas.microsoft.com/office/drawing/2014/main" id="{9F1D5B33-2386-0943-AFC8-D54FE807A5D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960761" y="6145546"/>
            <a:ext cx="1021501" cy="347032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 l="5121" r="5121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grpSp>
        <p:nvGrpSpPr>
          <p:cNvPr id="2" name="Groep 1">
            <a:extLst>
              <a:ext uri="{FF2B5EF4-FFF2-40B4-BE49-F238E27FC236}">
                <a16:creationId xmlns:a16="http://schemas.microsoft.com/office/drawing/2014/main" id="{74E83EBB-4EE2-C9AE-6AAF-DBCCCFC77D93}"/>
              </a:ext>
            </a:extLst>
          </p:cNvPr>
          <p:cNvGrpSpPr/>
          <p:nvPr userDrawn="1"/>
        </p:nvGrpSpPr>
        <p:grpSpPr>
          <a:xfrm>
            <a:off x="12377867" y="889663"/>
            <a:ext cx="3593091" cy="4906616"/>
            <a:chOff x="12377867" y="0"/>
            <a:chExt cx="3593091" cy="4906616"/>
          </a:xfrm>
        </p:grpSpPr>
        <p:sp>
          <p:nvSpPr>
            <p:cNvPr id="3" name="Rechthoek 2">
              <a:extLst>
                <a:ext uri="{FF2B5EF4-FFF2-40B4-BE49-F238E27FC236}">
                  <a16:creationId xmlns:a16="http://schemas.microsoft.com/office/drawing/2014/main" id="{A1897D9C-167A-1867-342A-54C361F4D752}"/>
                </a:ext>
              </a:extLst>
            </p:cNvPr>
            <p:cNvSpPr/>
            <p:nvPr userDrawn="1"/>
          </p:nvSpPr>
          <p:spPr>
            <a:xfrm>
              <a:off x="12377867" y="0"/>
              <a:ext cx="3593091" cy="4906616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Afbeelding Vervangen/opmaken</a:t>
              </a:r>
            </a:p>
          </p:txBody>
        </p:sp>
        <p:sp>
          <p:nvSpPr>
            <p:cNvPr id="4" name="Ovaal 3">
              <a:extLst>
                <a:ext uri="{FF2B5EF4-FFF2-40B4-BE49-F238E27FC236}">
                  <a16:creationId xmlns:a16="http://schemas.microsoft.com/office/drawing/2014/main" id="{5150E978-35FD-EE91-F0B5-F472C78C1997}"/>
                </a:ext>
              </a:extLst>
            </p:cNvPr>
            <p:cNvSpPr/>
            <p:nvPr userDrawn="1"/>
          </p:nvSpPr>
          <p:spPr>
            <a:xfrm>
              <a:off x="12560445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5" name="Rechthoek 4">
              <a:extLst>
                <a:ext uri="{FF2B5EF4-FFF2-40B4-BE49-F238E27FC236}">
                  <a16:creationId xmlns:a16="http://schemas.microsoft.com/office/drawing/2014/main" id="{7C647063-E976-4A5A-125F-BA3513A0EAC7}"/>
                </a:ext>
              </a:extLst>
            </p:cNvPr>
            <p:cNvSpPr/>
            <p:nvPr userDrawn="1"/>
          </p:nvSpPr>
          <p:spPr>
            <a:xfrm>
              <a:off x="12844617" y="465324"/>
              <a:ext cx="2944682" cy="6580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Als je een afbeelding wilt vervangen, klik er dan op en selecteer in het </a:t>
              </a:r>
              <a:r>
                <a:rPr kumimoji="0" lang="nl-NL" sz="12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Templafyscherm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bij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Beeldbank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gewenste nieuwe afbeelding.</a:t>
              </a:r>
            </a:p>
          </p:txBody>
        </p:sp>
        <p:sp>
          <p:nvSpPr>
            <p:cNvPr id="6" name="Ovaal 5">
              <a:extLst>
                <a:ext uri="{FF2B5EF4-FFF2-40B4-BE49-F238E27FC236}">
                  <a16:creationId xmlns:a16="http://schemas.microsoft.com/office/drawing/2014/main" id="{9B9CFF16-3AC9-909D-535A-606FA82D9A00}"/>
                </a:ext>
              </a:extLst>
            </p:cNvPr>
            <p:cNvSpPr/>
            <p:nvPr userDrawn="1"/>
          </p:nvSpPr>
          <p:spPr>
            <a:xfrm>
              <a:off x="12560445" y="125773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7" name="Ovaal 6">
              <a:extLst>
                <a:ext uri="{FF2B5EF4-FFF2-40B4-BE49-F238E27FC236}">
                  <a16:creationId xmlns:a16="http://schemas.microsoft.com/office/drawing/2014/main" id="{FC97F6D1-F800-8EFC-7E91-20B81B4B8A8C}"/>
                </a:ext>
              </a:extLst>
            </p:cNvPr>
            <p:cNvSpPr/>
            <p:nvPr userDrawn="1"/>
          </p:nvSpPr>
          <p:spPr>
            <a:xfrm>
              <a:off x="12560445" y="301260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9" name="Rechthoek 8">
              <a:extLst>
                <a:ext uri="{FF2B5EF4-FFF2-40B4-BE49-F238E27FC236}">
                  <a16:creationId xmlns:a16="http://schemas.microsoft.com/office/drawing/2014/main" id="{28B56F91-5B1F-579A-A08F-9829EE3DC835}"/>
                </a:ext>
              </a:extLst>
            </p:cNvPr>
            <p:cNvSpPr/>
            <p:nvPr userDrawn="1"/>
          </p:nvSpPr>
          <p:spPr>
            <a:xfrm>
              <a:off x="12844616" y="1257738"/>
              <a:ext cx="3126341" cy="46279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met de rechter muisknop op de miniatuurweergave van de dia aan de linkerkant van het scherm en kies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‘Dia herstellen’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0" name="Rechthoek 9">
              <a:extLst>
                <a:ext uri="{FF2B5EF4-FFF2-40B4-BE49-F238E27FC236}">
                  <a16:creationId xmlns:a16="http://schemas.microsoft.com/office/drawing/2014/main" id="{9DD2BE2B-13E7-0508-F308-102B49552C49}"/>
                </a:ext>
              </a:extLst>
            </p:cNvPr>
            <p:cNvSpPr/>
            <p:nvPr userDrawn="1"/>
          </p:nvSpPr>
          <p:spPr>
            <a:xfrm>
              <a:off x="12844617" y="3036173"/>
              <a:ext cx="2944682" cy="97979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de afbeelding te schalen of bij te snijden, ga naar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voor afbeeldingen - Opmaak’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‘Bijsnijden’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Schaal met de bolletjes de afbeelding en met de hoekjes het afbeeldingskader.</a:t>
              </a:r>
            </a:p>
          </p:txBody>
        </p:sp>
        <p:grpSp>
          <p:nvGrpSpPr>
            <p:cNvPr id="12" name="Groep 11">
              <a:extLst>
                <a:ext uri="{FF2B5EF4-FFF2-40B4-BE49-F238E27FC236}">
                  <a16:creationId xmlns:a16="http://schemas.microsoft.com/office/drawing/2014/main" id="{ED2E3264-E8C2-158A-0F3B-F79C1598C507}"/>
                </a:ext>
              </a:extLst>
            </p:cNvPr>
            <p:cNvGrpSpPr/>
            <p:nvPr userDrawn="1"/>
          </p:nvGrpSpPr>
          <p:grpSpPr>
            <a:xfrm>
              <a:off x="12755738" y="4117575"/>
              <a:ext cx="622283" cy="612919"/>
              <a:chOff x="12617641" y="3403239"/>
              <a:chExt cx="752963" cy="741634"/>
            </a:xfrm>
          </p:grpSpPr>
          <p:grpSp>
            <p:nvGrpSpPr>
              <p:cNvPr id="113" name="Groep 112">
                <a:extLst>
                  <a:ext uri="{FF2B5EF4-FFF2-40B4-BE49-F238E27FC236}">
                    <a16:creationId xmlns:a16="http://schemas.microsoft.com/office/drawing/2014/main" id="{566083D0-2AD1-6F34-4B0E-7A1BA381798D}"/>
                  </a:ext>
                </a:extLst>
              </p:cNvPr>
              <p:cNvGrpSpPr/>
              <p:nvPr userDrawn="1"/>
            </p:nvGrpSpPr>
            <p:grpSpPr>
              <a:xfrm>
                <a:off x="12771550" y="3403239"/>
                <a:ext cx="467156" cy="448491"/>
                <a:chOff x="12782177" y="3403239"/>
                <a:chExt cx="467156" cy="448491"/>
              </a:xfrm>
            </p:grpSpPr>
            <p:grpSp>
              <p:nvGrpSpPr>
                <p:cNvPr id="116" name="Groep 115">
                  <a:extLst>
                    <a:ext uri="{FF2B5EF4-FFF2-40B4-BE49-F238E27FC236}">
                      <a16:creationId xmlns:a16="http://schemas.microsoft.com/office/drawing/2014/main" id="{5BEFC9BF-0778-ACFA-5251-93DCCA3E83D0}"/>
                    </a:ext>
                  </a:extLst>
                </p:cNvPr>
                <p:cNvGrpSpPr/>
                <p:nvPr userDrawn="1"/>
              </p:nvGrpSpPr>
              <p:grpSpPr>
                <a:xfrm>
                  <a:off x="12782177" y="3403239"/>
                  <a:ext cx="412972" cy="396132"/>
                  <a:chOff x="13554906" y="3320109"/>
                  <a:chExt cx="443912" cy="425811"/>
                </a:xfrm>
              </p:grpSpPr>
              <p:grpSp>
                <p:nvGrpSpPr>
                  <p:cNvPr id="123" name="Groep 122">
                    <a:extLst>
                      <a:ext uri="{FF2B5EF4-FFF2-40B4-BE49-F238E27FC236}">
                        <a16:creationId xmlns:a16="http://schemas.microsoft.com/office/drawing/2014/main" id="{FEE9215C-D44A-1A21-9091-5B2561ECF794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2" cy="425811"/>
                    <a:chOff x="12909684" y="1276143"/>
                    <a:chExt cx="443912" cy="425811"/>
                  </a:xfrm>
                </p:grpSpPr>
                <p:sp>
                  <p:nvSpPr>
                    <p:cNvPr id="126" name="Rechthoek 125">
                      <a:extLst>
                        <a:ext uri="{FF2B5EF4-FFF2-40B4-BE49-F238E27FC236}">
                          <a16:creationId xmlns:a16="http://schemas.microsoft.com/office/drawing/2014/main" id="{E3A3C0EC-0E9F-F1F0-C572-8457F2AEE7B2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27" name="Rechthoek 126">
                      <a:extLst>
                        <a:ext uri="{FF2B5EF4-FFF2-40B4-BE49-F238E27FC236}">
                          <a16:creationId xmlns:a16="http://schemas.microsoft.com/office/drawing/2014/main" id="{DCC47511-AC11-BC64-847C-B3993E27F247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28" name="Ovaal 127">
                      <a:extLst>
                        <a:ext uri="{FF2B5EF4-FFF2-40B4-BE49-F238E27FC236}">
                          <a16:creationId xmlns:a16="http://schemas.microsoft.com/office/drawing/2014/main" id="{A931E78B-75A6-026D-4997-C550B729F703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124" name="Afbeelding 123">
                    <a:extLst>
                      <a:ext uri="{FF2B5EF4-FFF2-40B4-BE49-F238E27FC236}">
                        <a16:creationId xmlns:a16="http://schemas.microsoft.com/office/drawing/2014/main" id="{49384E17-F7B6-B7AE-7FD6-A721CA9862CB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4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5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2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125" name="Afbeelding 124">
                    <a:extLst>
                      <a:ext uri="{FF2B5EF4-FFF2-40B4-BE49-F238E27FC236}">
                        <a16:creationId xmlns:a16="http://schemas.microsoft.com/office/drawing/2014/main" id="{2920A72B-2EE7-B198-5BB2-3FB9D5717913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4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5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53788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17" name="Groep 116">
                  <a:extLst>
                    <a:ext uri="{FF2B5EF4-FFF2-40B4-BE49-F238E27FC236}">
                      <a16:creationId xmlns:a16="http://schemas.microsoft.com/office/drawing/2014/main" id="{284FDBB8-26B0-CF50-99A4-454D5B7AE568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21" name="Rechthoek 120">
                    <a:extLst>
                      <a:ext uri="{FF2B5EF4-FFF2-40B4-BE49-F238E27FC236}">
                        <a16:creationId xmlns:a16="http://schemas.microsoft.com/office/drawing/2014/main" id="{447BF7B3-FB0F-0F0F-FFF0-D910C04CF2F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22" name="Rechthoek 121">
                    <a:extLst>
                      <a:ext uri="{FF2B5EF4-FFF2-40B4-BE49-F238E27FC236}">
                        <a16:creationId xmlns:a16="http://schemas.microsoft.com/office/drawing/2014/main" id="{C88ECFD7-ED0D-5FB4-A04B-95EAA94EEDDE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18" name="Groep 117">
                  <a:extLst>
                    <a:ext uri="{FF2B5EF4-FFF2-40B4-BE49-F238E27FC236}">
                      <a16:creationId xmlns:a16="http://schemas.microsoft.com/office/drawing/2014/main" id="{CDC0AF42-A259-2A4C-2590-856467CC6B8B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19" name="Rechthoek 118">
                    <a:extLst>
                      <a:ext uri="{FF2B5EF4-FFF2-40B4-BE49-F238E27FC236}">
                        <a16:creationId xmlns:a16="http://schemas.microsoft.com/office/drawing/2014/main" id="{542DD8CD-F26C-3CBA-2CA6-CF88B2A85AB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20" name="Rechthoek 119">
                    <a:extLst>
                      <a:ext uri="{FF2B5EF4-FFF2-40B4-BE49-F238E27FC236}">
                        <a16:creationId xmlns:a16="http://schemas.microsoft.com/office/drawing/2014/main" id="{FACD5E80-B418-285F-20CC-CF7D187E103B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114" name="Rechthoek 113">
                <a:extLst>
                  <a:ext uri="{FF2B5EF4-FFF2-40B4-BE49-F238E27FC236}">
                    <a16:creationId xmlns:a16="http://schemas.microsoft.com/office/drawing/2014/main" id="{8A8E591F-F415-7B80-88E1-99460A626937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Bijsnijden</a:t>
                </a:r>
              </a:p>
            </p:txBody>
          </p:sp>
          <p:sp>
            <p:nvSpPr>
              <p:cNvPr id="115" name="Gelijkbenige driehoek 114">
                <a:extLst>
                  <a:ext uri="{FF2B5EF4-FFF2-40B4-BE49-F238E27FC236}">
                    <a16:creationId xmlns:a16="http://schemas.microsoft.com/office/drawing/2014/main" id="{73F4DF2F-60D2-4F27-D2DA-FE9EB42FC174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E673EDA0-1E2F-8876-E348-DEDD864FD1B8}"/>
                </a:ext>
              </a:extLst>
            </p:cNvPr>
            <p:cNvSpPr/>
            <p:nvPr userDrawn="1"/>
          </p:nvSpPr>
          <p:spPr>
            <a:xfrm>
              <a:off x="12847196" y="1953786"/>
              <a:ext cx="1239216" cy="719917"/>
            </a:xfrm>
            <a:prstGeom prst="rect">
              <a:avLst/>
            </a:prstGeom>
            <a:pattFill prst="wdUpDiag">
              <a:fgClr>
                <a:srgbClr val="E0E0E0"/>
              </a:fgClr>
              <a:bgClr>
                <a:srgbClr val="ECECEC"/>
              </a:bgClr>
            </a:pattFill>
            <a:ln w="12700">
              <a:solidFill>
                <a:srgbClr val="D3D3D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1000" b="0" i="1" noProof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4" name="Groep 13">
              <a:extLst>
                <a:ext uri="{FF2B5EF4-FFF2-40B4-BE49-F238E27FC236}">
                  <a16:creationId xmlns:a16="http://schemas.microsoft.com/office/drawing/2014/main" id="{D46DDFA5-05F0-0B07-B9E1-EBB4633B8C8D}"/>
                </a:ext>
              </a:extLst>
            </p:cNvPr>
            <p:cNvGrpSpPr/>
            <p:nvPr userDrawn="1"/>
          </p:nvGrpSpPr>
          <p:grpSpPr>
            <a:xfrm>
              <a:off x="13678213" y="2233304"/>
              <a:ext cx="1222990" cy="563933"/>
              <a:chOff x="-2485819" y="3399207"/>
              <a:chExt cx="1222990" cy="563933"/>
            </a:xfrm>
          </p:grpSpPr>
          <p:sp>
            <p:nvSpPr>
              <p:cNvPr id="15" name="Rechthoek 14">
                <a:extLst>
                  <a:ext uri="{FF2B5EF4-FFF2-40B4-BE49-F238E27FC236}">
                    <a16:creationId xmlns:a16="http://schemas.microsoft.com/office/drawing/2014/main" id="{24820C97-CC64-C783-FC5E-131A1149596D}"/>
                  </a:ext>
                </a:extLst>
              </p:cNvPr>
              <p:cNvSpPr/>
              <p:nvPr userDrawn="1"/>
            </p:nvSpPr>
            <p:spPr>
              <a:xfrm>
                <a:off x="-2485819" y="3399207"/>
                <a:ext cx="1176476" cy="50485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6" name="Rechthoek 15">
                <a:extLst>
                  <a:ext uri="{FF2B5EF4-FFF2-40B4-BE49-F238E27FC236}">
                    <a16:creationId xmlns:a16="http://schemas.microsoft.com/office/drawing/2014/main" id="{3FC21813-A8E9-9A99-96BE-211760B8CCAA}"/>
                  </a:ext>
                </a:extLst>
              </p:cNvPr>
              <p:cNvSpPr/>
              <p:nvPr userDrawn="1"/>
            </p:nvSpPr>
            <p:spPr>
              <a:xfrm>
                <a:off x="-2479584" y="3652838"/>
                <a:ext cx="1164007" cy="246701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8" name="Groep 17">
                <a:extLst>
                  <a:ext uri="{FF2B5EF4-FFF2-40B4-BE49-F238E27FC236}">
                    <a16:creationId xmlns:a16="http://schemas.microsoft.com/office/drawing/2014/main" id="{1EB4C871-373B-6BF3-CE93-ADF8CAA83DF1}"/>
                  </a:ext>
                </a:extLst>
              </p:cNvPr>
              <p:cNvGrpSpPr/>
              <p:nvPr userDrawn="1"/>
            </p:nvGrpSpPr>
            <p:grpSpPr>
              <a:xfrm>
                <a:off x="-2403869" y="3460544"/>
                <a:ext cx="155951" cy="131922"/>
                <a:chOff x="12968836" y="3354170"/>
                <a:chExt cx="404806" cy="342433"/>
              </a:xfrm>
            </p:grpSpPr>
            <p:sp>
              <p:nvSpPr>
                <p:cNvPr id="107" name="Rechthoek: afgeronde hoeken 106">
                  <a:extLst>
                    <a:ext uri="{FF2B5EF4-FFF2-40B4-BE49-F238E27FC236}">
                      <a16:creationId xmlns:a16="http://schemas.microsoft.com/office/drawing/2014/main" id="{6E575A3D-3CB6-2C96-86CF-BAE7C4E8EFD1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8" name="Rechthoek 107">
                  <a:extLst>
                    <a:ext uri="{FF2B5EF4-FFF2-40B4-BE49-F238E27FC236}">
                      <a16:creationId xmlns:a16="http://schemas.microsoft.com/office/drawing/2014/main" id="{7D662E10-3842-34D2-105E-8E877042A79B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9" name="Rechthoek 108">
                  <a:extLst>
                    <a:ext uri="{FF2B5EF4-FFF2-40B4-BE49-F238E27FC236}">
                      <a16:creationId xmlns:a16="http://schemas.microsoft.com/office/drawing/2014/main" id="{235A8476-235B-F630-CFF2-8A5DCD10C1F8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4"/>
                  <a:ext cx="118778" cy="181690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10" name="Rechthoek 109">
                  <a:extLst>
                    <a:ext uri="{FF2B5EF4-FFF2-40B4-BE49-F238E27FC236}">
                      <a16:creationId xmlns:a16="http://schemas.microsoft.com/office/drawing/2014/main" id="{8B0273F4-BBF2-3CC9-1D70-06DABEB79A36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11" name="Rechthoek 110">
                  <a:extLst>
                    <a:ext uri="{FF2B5EF4-FFF2-40B4-BE49-F238E27FC236}">
                      <a16:creationId xmlns:a16="http://schemas.microsoft.com/office/drawing/2014/main" id="{5D445501-001D-436F-FD36-D5BD98392CC1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12" name="Rechthoek 111">
                  <a:extLst>
                    <a:ext uri="{FF2B5EF4-FFF2-40B4-BE49-F238E27FC236}">
                      <a16:creationId xmlns:a16="http://schemas.microsoft.com/office/drawing/2014/main" id="{C2F7D087-2768-099E-ADCC-3E06D9B36EC9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9" name="Groep 18">
                <a:extLst>
                  <a:ext uri="{FF2B5EF4-FFF2-40B4-BE49-F238E27FC236}">
                    <a16:creationId xmlns:a16="http://schemas.microsoft.com/office/drawing/2014/main" id="{261EDFA6-7879-78D5-DE5E-DB9A8DA7C79A}"/>
                  </a:ext>
                </a:extLst>
              </p:cNvPr>
              <p:cNvGrpSpPr/>
              <p:nvPr userDrawn="1"/>
            </p:nvGrpSpPr>
            <p:grpSpPr>
              <a:xfrm>
                <a:off x="-2423424" y="3690208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49" name="Groep 48">
                  <a:extLst>
                    <a:ext uri="{FF2B5EF4-FFF2-40B4-BE49-F238E27FC236}">
                      <a16:creationId xmlns:a16="http://schemas.microsoft.com/office/drawing/2014/main" id="{5A656EBF-C546-CA1B-7877-09DDAC35D603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2"/>
                  <a:ext cx="373259" cy="315746"/>
                  <a:chOff x="12968836" y="3354172"/>
                  <a:chExt cx="404806" cy="342432"/>
                </a:xfrm>
              </p:grpSpPr>
              <p:sp>
                <p:nvSpPr>
                  <p:cNvPr id="101" name="Rechthoek: afgeronde hoeken 100">
                    <a:extLst>
                      <a:ext uri="{FF2B5EF4-FFF2-40B4-BE49-F238E27FC236}">
                        <a16:creationId xmlns:a16="http://schemas.microsoft.com/office/drawing/2014/main" id="{A95E0507-CA82-A9C7-B448-0FAA2774C55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2"/>
                    <a:ext cx="404806" cy="342432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800" b="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02" name="Rechthoek 101">
                    <a:extLst>
                      <a:ext uri="{FF2B5EF4-FFF2-40B4-BE49-F238E27FC236}">
                        <a16:creationId xmlns:a16="http://schemas.microsoft.com/office/drawing/2014/main" id="{ED3B17F8-BC63-F776-DE91-EE4BFF19FBE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03" name="Rechthoek 102">
                    <a:extLst>
                      <a:ext uri="{FF2B5EF4-FFF2-40B4-BE49-F238E27FC236}">
                        <a16:creationId xmlns:a16="http://schemas.microsoft.com/office/drawing/2014/main" id="{04041097-C6E4-167B-159E-82BCDA40117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04" name="Rechthoek 103">
                    <a:extLst>
                      <a:ext uri="{FF2B5EF4-FFF2-40B4-BE49-F238E27FC236}">
                        <a16:creationId xmlns:a16="http://schemas.microsoft.com/office/drawing/2014/main" id="{86715DB6-D383-6981-A0D4-1435A82461E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05" name="Rechthoek 104">
                    <a:extLst>
                      <a:ext uri="{FF2B5EF4-FFF2-40B4-BE49-F238E27FC236}">
                        <a16:creationId xmlns:a16="http://schemas.microsoft.com/office/drawing/2014/main" id="{2BB556DD-8CB5-829F-30DD-5B7B3EBB373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06" name="Rechthoek 105">
                    <a:extLst>
                      <a:ext uri="{FF2B5EF4-FFF2-40B4-BE49-F238E27FC236}">
                        <a16:creationId xmlns:a16="http://schemas.microsoft.com/office/drawing/2014/main" id="{EE5D6A17-7D50-7D49-56BF-2E313760D72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100" name="Boog 99">
                  <a:extLst>
                    <a:ext uri="{FF2B5EF4-FFF2-40B4-BE49-F238E27FC236}">
                      <a16:creationId xmlns:a16="http://schemas.microsoft.com/office/drawing/2014/main" id="{4CE8549B-ACA9-7D8D-9F56-5C2BD400D84F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>
                  <a:noAutofit/>
                </a:bodyPr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29" name="Tekstvak 28">
                <a:extLst>
                  <a:ext uri="{FF2B5EF4-FFF2-40B4-BE49-F238E27FC236}">
                    <a16:creationId xmlns:a16="http://schemas.microsoft.com/office/drawing/2014/main" id="{38C0A377-2D72-791C-3FC5-7B93E1BA08F8}"/>
                  </a:ext>
                </a:extLst>
              </p:cNvPr>
              <p:cNvSpPr txBox="1"/>
              <p:nvPr userDrawn="1"/>
            </p:nvSpPr>
            <p:spPr>
              <a:xfrm>
                <a:off x="-2245455" y="3460544"/>
                <a:ext cx="896116" cy="134709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Indeling</a:t>
                </a:r>
              </a:p>
            </p:txBody>
          </p:sp>
          <p:sp>
            <p:nvSpPr>
              <p:cNvPr id="30" name="Tekstvak 29">
                <a:extLst>
                  <a:ext uri="{FF2B5EF4-FFF2-40B4-BE49-F238E27FC236}">
                    <a16:creationId xmlns:a16="http://schemas.microsoft.com/office/drawing/2014/main" id="{65CBF568-DC7C-938D-92B2-DF54C29A5AF9}"/>
                  </a:ext>
                </a:extLst>
              </p:cNvPr>
              <p:cNvSpPr txBox="1"/>
              <p:nvPr userDrawn="1"/>
            </p:nvSpPr>
            <p:spPr>
              <a:xfrm>
                <a:off x="-2258884" y="3712980"/>
                <a:ext cx="909545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Dia Herstellen</a:t>
                </a:r>
              </a:p>
            </p:txBody>
          </p:sp>
          <p:sp>
            <p:nvSpPr>
              <p:cNvPr id="31" name="Vrije vorm: vorm 30">
                <a:extLst>
                  <a:ext uri="{FF2B5EF4-FFF2-40B4-BE49-F238E27FC236}">
                    <a16:creationId xmlns:a16="http://schemas.microsoft.com/office/drawing/2014/main" id="{50860A92-DAB0-E8EC-ABB0-DE4A39BE4BE7}"/>
                  </a:ext>
                </a:extLst>
              </p:cNvPr>
              <p:cNvSpPr/>
              <p:nvPr userDrawn="1"/>
            </p:nvSpPr>
            <p:spPr>
              <a:xfrm>
                <a:off x="-1360391" y="3783140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9029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ccel="29000" decel="525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75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6" presetClass="emph" presetSubtype="0" accel="50000" decel="50000" autoRev="1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Scale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6" presetClass="emph" presetSubtype="0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6" presetClass="emph" presetSubtype="0" accel="50000" decel="50000" autoRev="1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6" presetClass="emph" presetSubtype="0" accel="50000" decel="50000" autoRev="1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0" grpId="0" uiExpand="1" build="p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/>
      <p:bldP spid="21" grpId="0" animBg="1">
        <p:tmplLst>
          <p:tmpl>
            <p:tnLst>
              <p:par>
                <p:cTn presetID="23" presetClass="entr" presetSubtype="16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1" animBg="1">
        <p:tmplLst>
          <p:tmpl>
            <p:tnLst>
              <p:par>
                <p:cTn presetID="6" presetClass="emph" presetSubtype="0" accel="50000" decel="50000" autoRev="1" fill="hold" nodeType="withEffect">
                  <p:stCondLst>
                    <p:cond delay="750"/>
                  </p:stCondLst>
                  <p:childTnLst>
                    <p:animScale>
                      <p:cBhvr>
                        <p:cTn dur="500" fill="hold"/>
                        <p:tgtEl>
                          <p:spTgt spid="21"/>
                        </p:tgtEl>
                      </p:cBhvr>
                      <p:by x="110000" y="110000"/>
                    </p:animScale>
                  </p:childTnLst>
                </p:cTn>
              </p:par>
            </p:tnLst>
          </p:tmpl>
        </p:tmplLst>
      </p:bldP>
      <p:bldP spid="22" grpId="0"/>
      <p:bldP spid="22" grpId="1"/>
      <p:bldP spid="2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animBg="1">
        <p:tmplLst>
          <p:tmpl>
            <p:tnLst>
              <p:par>
                <p:cTn presetID="23" presetClass="entr" presetSubtype="16" fill="hold" nodeType="withEffect">
                  <p:stCondLst>
                    <p:cond delay="1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1" animBg="1">
        <p:tmplLst>
          <p:tmpl>
            <p:tnLst>
              <p:par>
                <p:cTn presetID="6" presetClass="emph" presetSubtype="0" accel="50000" decel="50000" autoRev="1" fill="hold" nodeType="withEffect">
                  <p:stCondLst>
                    <p:cond delay="1750"/>
                  </p:stCondLst>
                  <p:childTnLst>
                    <p:animScale>
                      <p:cBhvr>
                        <p:cTn dur="500" fill="hold"/>
                        <p:tgtEl>
                          <p:spTgt spid="24"/>
                        </p:tgtEl>
                      </p:cBhvr>
                      <p:by x="110000" y="110000"/>
                    </p:animScale>
                  </p:childTnLst>
                </p:cTn>
              </p:par>
            </p:tnLst>
          </p:tmpl>
        </p:tmplLst>
      </p:bldP>
      <p:bldP spid="25" grpId="0"/>
      <p:bldP spid="25" grpId="1"/>
      <p:bldP spid="2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SLUITER MET 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34EE03AE-CD13-42C5-B28F-9FD03DEF7A7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1" cy="6857998"/>
          </a:xfrm>
          <a:solidFill>
            <a:schemeClr val="bg1">
              <a:lumMod val="95000"/>
            </a:schemeClr>
          </a:solidFill>
        </p:spPr>
        <p:txBody>
          <a:bodyPr lIns="5400000" tIns="0" bIns="1080000" anchor="ctr" anchorCtr="0"/>
          <a:lstStyle>
            <a:lvl1pPr marL="0" indent="0" algn="l"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Om gebruik te maken van de Ilionx beeldbank klik je ergens op het grijze gedeelte (dus niet op het pictogram hieronder)</a:t>
            </a:r>
          </a:p>
        </p:txBody>
      </p:sp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BFB955E8-A081-433B-9631-83553073A6FB}"/>
              </a:ext>
            </a:extLst>
          </p:cNvPr>
          <p:cNvSpPr/>
          <p:nvPr userDrawn="1"/>
        </p:nvSpPr>
        <p:spPr>
          <a:xfrm>
            <a:off x="0" y="-429492"/>
            <a:ext cx="3569567" cy="369332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2400" b="1" cap="all" baseline="0" noProof="0">
                <a:solidFill>
                  <a:schemeClr val="accent2"/>
                </a:solidFill>
                <a:latin typeface="+mj-lt"/>
              </a:rPr>
              <a:t>AFSLUITER MET WIT LOGO</a:t>
            </a:r>
          </a:p>
        </p:txBody>
      </p:sp>
      <p:sp>
        <p:nvSpPr>
          <p:cNvPr id="20" name="Tijdelijke aanduiding voor tekst 19">
            <a:extLst>
              <a:ext uri="{FF2B5EF4-FFF2-40B4-BE49-F238E27FC236}">
                <a16:creationId xmlns:a16="http://schemas.microsoft.com/office/drawing/2014/main" id="{EB340495-13C3-8682-21B1-0435635BC42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5239" y="720724"/>
            <a:ext cx="4589947" cy="5084764"/>
          </a:xfrm>
          <a:custGeom>
            <a:avLst/>
            <a:gdLst>
              <a:gd name="connsiteX0" fmla="*/ 4329581 w 4587586"/>
              <a:gd name="connsiteY0" fmla="*/ 4685514 h 5082148"/>
              <a:gd name="connsiteX1" fmla="*/ 4587586 w 4587586"/>
              <a:gd name="connsiteY1" fmla="*/ 5082146 h 5082148"/>
              <a:gd name="connsiteX2" fmla="*/ 4433055 w 4587586"/>
              <a:gd name="connsiteY2" fmla="*/ 5082146 h 5082148"/>
              <a:gd name="connsiteX3" fmla="*/ 4252159 w 4587586"/>
              <a:gd name="connsiteY3" fmla="*/ 4804368 h 5082148"/>
              <a:gd name="connsiteX4" fmla="*/ 3847471 w 4587586"/>
              <a:gd name="connsiteY4" fmla="*/ 4191686 h 5082148"/>
              <a:gd name="connsiteX5" fmla="*/ 4081935 w 4587586"/>
              <a:gd name="connsiteY5" fmla="*/ 4551491 h 5082148"/>
              <a:gd name="connsiteX6" fmla="*/ 4159462 w 4587586"/>
              <a:gd name="connsiteY6" fmla="*/ 4432219 h 5082148"/>
              <a:gd name="connsiteX7" fmla="*/ 4003047 w 4587586"/>
              <a:gd name="connsiteY7" fmla="*/ 4191686 h 5082148"/>
              <a:gd name="connsiteX8" fmla="*/ 0 w 4587586"/>
              <a:gd name="connsiteY8" fmla="*/ 0 h 5082148"/>
              <a:gd name="connsiteX9" fmla="*/ 4570951 w 4587586"/>
              <a:gd name="connsiteY9" fmla="*/ 0 h 5082148"/>
              <a:gd name="connsiteX10" fmla="*/ 4570951 w 4587586"/>
              <a:gd name="connsiteY10" fmla="*/ 4105057 h 5082148"/>
              <a:gd name="connsiteX11" fmla="*/ 3911396 w 4587586"/>
              <a:gd name="connsiteY11" fmla="*/ 5082148 h 5082148"/>
              <a:gd name="connsiteX12" fmla="*/ 0 w 4587586"/>
              <a:gd name="connsiteY12" fmla="*/ 5082148 h 5082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587586" h="5082148">
                <a:moveTo>
                  <a:pt x="4329581" y="4685514"/>
                </a:moveTo>
                <a:lnTo>
                  <a:pt x="4587586" y="5082146"/>
                </a:lnTo>
                <a:lnTo>
                  <a:pt x="4433055" y="5082146"/>
                </a:lnTo>
                <a:lnTo>
                  <a:pt x="4252159" y="4804368"/>
                </a:lnTo>
                <a:close/>
                <a:moveTo>
                  <a:pt x="3847471" y="4191686"/>
                </a:moveTo>
                <a:lnTo>
                  <a:pt x="4081935" y="4551491"/>
                </a:lnTo>
                <a:lnTo>
                  <a:pt x="4159462" y="4432219"/>
                </a:lnTo>
                <a:lnTo>
                  <a:pt x="4003047" y="4191686"/>
                </a:lnTo>
                <a:close/>
                <a:moveTo>
                  <a:pt x="0" y="0"/>
                </a:moveTo>
                <a:lnTo>
                  <a:pt x="4570951" y="0"/>
                </a:lnTo>
                <a:lnTo>
                  <a:pt x="4570951" y="4105057"/>
                </a:lnTo>
                <a:lnTo>
                  <a:pt x="3911396" y="5082148"/>
                </a:lnTo>
                <a:lnTo>
                  <a:pt x="0" y="5082148"/>
                </a:lnTo>
                <a:close/>
              </a:path>
            </a:pathLst>
          </a:custGeom>
          <a:solidFill>
            <a:schemeClr val="accent1">
              <a:alpha val="92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2CF756E4-A5B4-9AC2-7E0F-05A25A6E85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09344" y="1065214"/>
            <a:ext cx="3621736" cy="1001711"/>
          </a:xfr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 noProof="0"/>
              <a:t>plaats de titel van de dia hier</a:t>
            </a:r>
          </a:p>
        </p:txBody>
      </p:sp>
      <p:sp>
        <p:nvSpPr>
          <p:cNvPr id="21" name="Tijdelijke aanduiding voor tekst 31">
            <a:extLst>
              <a:ext uri="{FF2B5EF4-FFF2-40B4-BE49-F238E27FC236}">
                <a16:creationId xmlns:a16="http://schemas.microsoft.com/office/drawing/2014/main" id="{62C139AE-332A-FA14-F575-87909FC05BEA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1209344" y="2508768"/>
            <a:ext cx="528174" cy="528174"/>
          </a:xfrm>
          <a:prstGeom prst="ellipse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lvl="0"/>
            <a:endParaRPr lang="nl-NL"/>
          </a:p>
        </p:txBody>
      </p:sp>
      <p:sp>
        <p:nvSpPr>
          <p:cNvPr id="22" name="Tijdelijke aanduiding voor afbeelding 16">
            <a:extLst>
              <a:ext uri="{FF2B5EF4-FFF2-40B4-BE49-F238E27FC236}">
                <a16:creationId xmlns:a16="http://schemas.microsoft.com/office/drawing/2014/main" id="{7ED5E831-58D0-AC56-553A-B6E15C4B7FC2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1357402" y="2656826"/>
            <a:ext cx="232058" cy="232058"/>
          </a:xfrm>
          <a:prstGeom prst="rect">
            <a:avLst/>
          </a:prstGeom>
          <a:noFill/>
        </p:spPr>
        <p:txBody>
          <a:bodyPr tIns="0" bIns="1080000" anchor="ctr" anchorCtr="0"/>
          <a:lstStyle>
            <a:lvl1pPr marL="0" indent="0" algn="ctr"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 </a:t>
            </a:r>
          </a:p>
        </p:txBody>
      </p:sp>
      <p:sp>
        <p:nvSpPr>
          <p:cNvPr id="23" name="Tijdelijke aanduiding voor tekst 48">
            <a:extLst>
              <a:ext uri="{FF2B5EF4-FFF2-40B4-BE49-F238E27FC236}">
                <a16:creationId xmlns:a16="http://schemas.microsoft.com/office/drawing/2014/main" id="{D6736A26-64A3-6AC1-3F8F-3C73837A0D5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953526" y="2626011"/>
            <a:ext cx="2877553" cy="293688"/>
          </a:xfrm>
        </p:spPr>
        <p:txBody>
          <a:bodyPr anchor="ctr"/>
          <a:lstStyle>
            <a:lvl1pPr marL="0" indent="0" algn="l">
              <a:buNone/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Plaats titel hier</a:t>
            </a:r>
          </a:p>
        </p:txBody>
      </p:sp>
      <p:sp>
        <p:nvSpPr>
          <p:cNvPr id="24" name="Tijdelijke aanduiding voor tekst 31">
            <a:extLst>
              <a:ext uri="{FF2B5EF4-FFF2-40B4-BE49-F238E27FC236}">
                <a16:creationId xmlns:a16="http://schemas.microsoft.com/office/drawing/2014/main" id="{E16B00AB-0E56-0398-CEDF-C372BEEA84C8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1209344" y="4044572"/>
            <a:ext cx="528174" cy="528174"/>
          </a:xfrm>
          <a:prstGeom prst="ellipse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lvl="0"/>
            <a:endParaRPr lang="nl-NL"/>
          </a:p>
        </p:txBody>
      </p:sp>
      <p:sp>
        <p:nvSpPr>
          <p:cNvPr id="25" name="Tijdelijke aanduiding voor afbeelding 16">
            <a:extLst>
              <a:ext uri="{FF2B5EF4-FFF2-40B4-BE49-F238E27FC236}">
                <a16:creationId xmlns:a16="http://schemas.microsoft.com/office/drawing/2014/main" id="{AE80B333-E993-145C-56B5-D82657DFD6F7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1357402" y="4192630"/>
            <a:ext cx="232058" cy="232058"/>
          </a:xfrm>
          <a:prstGeom prst="rect">
            <a:avLst/>
          </a:prstGeom>
          <a:noFill/>
        </p:spPr>
        <p:txBody>
          <a:bodyPr tIns="0" bIns="1080000" anchor="ctr" anchorCtr="0"/>
          <a:lstStyle>
            <a:lvl1pPr marL="0" indent="0" algn="ctr"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 </a:t>
            </a:r>
          </a:p>
        </p:txBody>
      </p:sp>
      <p:sp>
        <p:nvSpPr>
          <p:cNvPr id="26" name="Tijdelijke aanduiding voor tekst 48">
            <a:extLst>
              <a:ext uri="{FF2B5EF4-FFF2-40B4-BE49-F238E27FC236}">
                <a16:creationId xmlns:a16="http://schemas.microsoft.com/office/drawing/2014/main" id="{396A77FB-2730-7781-3AA3-FB4972B82FA9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1953526" y="4161815"/>
            <a:ext cx="2877553" cy="293688"/>
          </a:xfrm>
        </p:spPr>
        <p:txBody>
          <a:bodyPr anchor="ctr"/>
          <a:lstStyle>
            <a:lvl1pPr marL="0" indent="0" algn="l">
              <a:buNone/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Plaats titel hier</a:t>
            </a:r>
          </a:p>
        </p:txBody>
      </p:sp>
      <p:sp>
        <p:nvSpPr>
          <p:cNvPr id="27" name="Tijdelijke aanduiding voor tekst 48">
            <a:extLst>
              <a:ext uri="{FF2B5EF4-FFF2-40B4-BE49-F238E27FC236}">
                <a16:creationId xmlns:a16="http://schemas.microsoft.com/office/drawing/2014/main" id="{3BD523E0-8DDC-B239-7B8E-28B78149D926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1953526" y="3022709"/>
            <a:ext cx="2877553" cy="762812"/>
          </a:xfrm>
        </p:spPr>
        <p:txBody>
          <a:bodyPr anchor="t"/>
          <a:lstStyle>
            <a:lvl1pPr marL="0" indent="0" algn="l"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Plaats titel hier</a:t>
            </a:r>
          </a:p>
        </p:txBody>
      </p:sp>
      <p:sp>
        <p:nvSpPr>
          <p:cNvPr id="28" name="Tijdelijke aanduiding voor tekst 48">
            <a:extLst>
              <a:ext uri="{FF2B5EF4-FFF2-40B4-BE49-F238E27FC236}">
                <a16:creationId xmlns:a16="http://schemas.microsoft.com/office/drawing/2014/main" id="{03960EB6-1A4A-88F4-DCBE-47F29A098316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953526" y="4557123"/>
            <a:ext cx="2877553" cy="762812"/>
          </a:xfrm>
        </p:spPr>
        <p:txBody>
          <a:bodyPr anchor="t"/>
          <a:lstStyle>
            <a:lvl1pPr marL="0" indent="0" algn="l"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Plaats titel hier</a:t>
            </a:r>
          </a:p>
        </p:txBody>
      </p:sp>
      <p:sp>
        <p:nvSpPr>
          <p:cNvPr id="99" name="Tijdelijke aanduiding voor tekst 9">
            <a:extLst>
              <a:ext uri="{FF2B5EF4-FFF2-40B4-BE49-F238E27FC236}">
                <a16:creationId xmlns:a16="http://schemas.microsoft.com/office/drawing/2014/main" id="{9F1D5B33-2386-0943-AFC8-D54FE807A5D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960761" y="6145546"/>
            <a:ext cx="1021501" cy="347032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 l="5121" r="5121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grpSp>
        <p:nvGrpSpPr>
          <p:cNvPr id="2" name="Groep 1">
            <a:extLst>
              <a:ext uri="{FF2B5EF4-FFF2-40B4-BE49-F238E27FC236}">
                <a16:creationId xmlns:a16="http://schemas.microsoft.com/office/drawing/2014/main" id="{817B4696-BF10-DB11-DA73-0BF27C9F5102}"/>
              </a:ext>
            </a:extLst>
          </p:cNvPr>
          <p:cNvGrpSpPr/>
          <p:nvPr userDrawn="1"/>
        </p:nvGrpSpPr>
        <p:grpSpPr>
          <a:xfrm>
            <a:off x="12377867" y="889663"/>
            <a:ext cx="3593091" cy="4906616"/>
            <a:chOff x="12377867" y="0"/>
            <a:chExt cx="3593091" cy="4906616"/>
          </a:xfrm>
        </p:grpSpPr>
        <p:sp>
          <p:nvSpPr>
            <p:cNvPr id="3" name="Rechthoek 2">
              <a:extLst>
                <a:ext uri="{FF2B5EF4-FFF2-40B4-BE49-F238E27FC236}">
                  <a16:creationId xmlns:a16="http://schemas.microsoft.com/office/drawing/2014/main" id="{082B5D29-1FCF-B17F-ABDF-EF71BEF69702}"/>
                </a:ext>
              </a:extLst>
            </p:cNvPr>
            <p:cNvSpPr/>
            <p:nvPr userDrawn="1"/>
          </p:nvSpPr>
          <p:spPr>
            <a:xfrm>
              <a:off x="12377867" y="0"/>
              <a:ext cx="3593091" cy="4906616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Afbeelding Vervangen/opmaken</a:t>
              </a:r>
            </a:p>
          </p:txBody>
        </p:sp>
        <p:sp>
          <p:nvSpPr>
            <p:cNvPr id="4" name="Ovaal 3">
              <a:extLst>
                <a:ext uri="{FF2B5EF4-FFF2-40B4-BE49-F238E27FC236}">
                  <a16:creationId xmlns:a16="http://schemas.microsoft.com/office/drawing/2014/main" id="{2CFCFC85-D6CC-F322-50D0-F4C5774A27F1}"/>
                </a:ext>
              </a:extLst>
            </p:cNvPr>
            <p:cNvSpPr/>
            <p:nvPr userDrawn="1"/>
          </p:nvSpPr>
          <p:spPr>
            <a:xfrm>
              <a:off x="12560445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5" name="Rechthoek 4">
              <a:extLst>
                <a:ext uri="{FF2B5EF4-FFF2-40B4-BE49-F238E27FC236}">
                  <a16:creationId xmlns:a16="http://schemas.microsoft.com/office/drawing/2014/main" id="{6D820EF3-9421-4270-E5F7-FCFED67CC881}"/>
                </a:ext>
              </a:extLst>
            </p:cNvPr>
            <p:cNvSpPr/>
            <p:nvPr userDrawn="1"/>
          </p:nvSpPr>
          <p:spPr>
            <a:xfrm>
              <a:off x="12844617" y="465324"/>
              <a:ext cx="2944682" cy="6580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Als je een afbeelding wilt vervangen, klik er dan op en selecteer in het </a:t>
              </a:r>
              <a:r>
                <a:rPr kumimoji="0" lang="nl-NL" sz="12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Templafyscherm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bij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Beeldbank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gewenste nieuwe afbeelding.</a:t>
              </a:r>
            </a:p>
          </p:txBody>
        </p:sp>
        <p:sp>
          <p:nvSpPr>
            <p:cNvPr id="6" name="Ovaal 5">
              <a:extLst>
                <a:ext uri="{FF2B5EF4-FFF2-40B4-BE49-F238E27FC236}">
                  <a16:creationId xmlns:a16="http://schemas.microsoft.com/office/drawing/2014/main" id="{F13A781D-A9ED-91CC-8C49-F3F3379A2F42}"/>
                </a:ext>
              </a:extLst>
            </p:cNvPr>
            <p:cNvSpPr/>
            <p:nvPr userDrawn="1"/>
          </p:nvSpPr>
          <p:spPr>
            <a:xfrm>
              <a:off x="12560445" y="125773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7" name="Ovaal 6">
              <a:extLst>
                <a:ext uri="{FF2B5EF4-FFF2-40B4-BE49-F238E27FC236}">
                  <a16:creationId xmlns:a16="http://schemas.microsoft.com/office/drawing/2014/main" id="{FB874F2B-F7AB-5E9B-E212-A5DA7DEE41A5}"/>
                </a:ext>
              </a:extLst>
            </p:cNvPr>
            <p:cNvSpPr/>
            <p:nvPr userDrawn="1"/>
          </p:nvSpPr>
          <p:spPr>
            <a:xfrm>
              <a:off x="12560445" y="301260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9" name="Rechthoek 8">
              <a:extLst>
                <a:ext uri="{FF2B5EF4-FFF2-40B4-BE49-F238E27FC236}">
                  <a16:creationId xmlns:a16="http://schemas.microsoft.com/office/drawing/2014/main" id="{CE24FADE-CD15-1ED8-8A61-5A1ADD978853}"/>
                </a:ext>
              </a:extLst>
            </p:cNvPr>
            <p:cNvSpPr/>
            <p:nvPr userDrawn="1"/>
          </p:nvSpPr>
          <p:spPr>
            <a:xfrm>
              <a:off x="12844616" y="1257738"/>
              <a:ext cx="3126341" cy="46279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met de rechter muisknop op de miniatuurweergave van de dia aan de linkerkant van het scherm en kies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‘Dia herstellen’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0" name="Rechthoek 9">
              <a:extLst>
                <a:ext uri="{FF2B5EF4-FFF2-40B4-BE49-F238E27FC236}">
                  <a16:creationId xmlns:a16="http://schemas.microsoft.com/office/drawing/2014/main" id="{9E9373D7-D965-BC5A-D905-0516A4AA0C9B}"/>
                </a:ext>
              </a:extLst>
            </p:cNvPr>
            <p:cNvSpPr/>
            <p:nvPr userDrawn="1"/>
          </p:nvSpPr>
          <p:spPr>
            <a:xfrm>
              <a:off x="12844617" y="3036173"/>
              <a:ext cx="2944682" cy="97979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de afbeelding te schalen of bij te snijden, ga naar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voor afbeeldingen - Opmaak’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‘Bijsnijden’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Schaal met de bolletjes de afbeelding en met de hoekjes het afbeeldingskader.</a:t>
              </a:r>
            </a:p>
          </p:txBody>
        </p:sp>
        <p:grpSp>
          <p:nvGrpSpPr>
            <p:cNvPr id="12" name="Groep 11">
              <a:extLst>
                <a:ext uri="{FF2B5EF4-FFF2-40B4-BE49-F238E27FC236}">
                  <a16:creationId xmlns:a16="http://schemas.microsoft.com/office/drawing/2014/main" id="{4C18352C-6868-9CD2-DF88-BF30109E0948}"/>
                </a:ext>
              </a:extLst>
            </p:cNvPr>
            <p:cNvGrpSpPr/>
            <p:nvPr userDrawn="1"/>
          </p:nvGrpSpPr>
          <p:grpSpPr>
            <a:xfrm>
              <a:off x="12755738" y="4117575"/>
              <a:ext cx="622283" cy="612919"/>
              <a:chOff x="12617641" y="3403239"/>
              <a:chExt cx="752963" cy="741634"/>
            </a:xfrm>
          </p:grpSpPr>
          <p:grpSp>
            <p:nvGrpSpPr>
              <p:cNvPr id="113" name="Groep 112">
                <a:extLst>
                  <a:ext uri="{FF2B5EF4-FFF2-40B4-BE49-F238E27FC236}">
                    <a16:creationId xmlns:a16="http://schemas.microsoft.com/office/drawing/2014/main" id="{FD5F5E41-7F50-C01D-4792-10C3BAD8C120}"/>
                  </a:ext>
                </a:extLst>
              </p:cNvPr>
              <p:cNvGrpSpPr/>
              <p:nvPr userDrawn="1"/>
            </p:nvGrpSpPr>
            <p:grpSpPr>
              <a:xfrm>
                <a:off x="12771550" y="3403239"/>
                <a:ext cx="467156" cy="448491"/>
                <a:chOff x="12782177" y="3403239"/>
                <a:chExt cx="467156" cy="448491"/>
              </a:xfrm>
            </p:grpSpPr>
            <p:grpSp>
              <p:nvGrpSpPr>
                <p:cNvPr id="116" name="Groep 115">
                  <a:extLst>
                    <a:ext uri="{FF2B5EF4-FFF2-40B4-BE49-F238E27FC236}">
                      <a16:creationId xmlns:a16="http://schemas.microsoft.com/office/drawing/2014/main" id="{5CCFD3AC-F369-2C6C-4FEA-43BB86D4ABD2}"/>
                    </a:ext>
                  </a:extLst>
                </p:cNvPr>
                <p:cNvGrpSpPr/>
                <p:nvPr userDrawn="1"/>
              </p:nvGrpSpPr>
              <p:grpSpPr>
                <a:xfrm>
                  <a:off x="12782177" y="3403239"/>
                  <a:ext cx="412972" cy="396132"/>
                  <a:chOff x="13554906" y="3320109"/>
                  <a:chExt cx="443912" cy="425811"/>
                </a:xfrm>
              </p:grpSpPr>
              <p:grpSp>
                <p:nvGrpSpPr>
                  <p:cNvPr id="123" name="Groep 122">
                    <a:extLst>
                      <a:ext uri="{FF2B5EF4-FFF2-40B4-BE49-F238E27FC236}">
                        <a16:creationId xmlns:a16="http://schemas.microsoft.com/office/drawing/2014/main" id="{40A10535-8F2D-95DD-CC96-332DEED63120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2" cy="425811"/>
                    <a:chOff x="12909684" y="1276143"/>
                    <a:chExt cx="443912" cy="425811"/>
                  </a:xfrm>
                </p:grpSpPr>
                <p:sp>
                  <p:nvSpPr>
                    <p:cNvPr id="126" name="Rechthoek 125">
                      <a:extLst>
                        <a:ext uri="{FF2B5EF4-FFF2-40B4-BE49-F238E27FC236}">
                          <a16:creationId xmlns:a16="http://schemas.microsoft.com/office/drawing/2014/main" id="{B744B33A-BC53-CCB1-AD8C-6657246BFBEC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27" name="Rechthoek 126">
                      <a:extLst>
                        <a:ext uri="{FF2B5EF4-FFF2-40B4-BE49-F238E27FC236}">
                          <a16:creationId xmlns:a16="http://schemas.microsoft.com/office/drawing/2014/main" id="{E66297EC-4DD9-1D08-65AB-C4F2AC4172E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28" name="Ovaal 127">
                      <a:extLst>
                        <a:ext uri="{FF2B5EF4-FFF2-40B4-BE49-F238E27FC236}">
                          <a16:creationId xmlns:a16="http://schemas.microsoft.com/office/drawing/2014/main" id="{2C47D152-5EC7-9B37-794E-CE7B24291F64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124" name="Afbeelding 123">
                    <a:extLst>
                      <a:ext uri="{FF2B5EF4-FFF2-40B4-BE49-F238E27FC236}">
                        <a16:creationId xmlns:a16="http://schemas.microsoft.com/office/drawing/2014/main" id="{26A09DB4-7931-42E8-13ED-9D312D4A30BB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4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5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2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125" name="Afbeelding 124">
                    <a:extLst>
                      <a:ext uri="{FF2B5EF4-FFF2-40B4-BE49-F238E27FC236}">
                        <a16:creationId xmlns:a16="http://schemas.microsoft.com/office/drawing/2014/main" id="{31FCDE4A-34E6-3AE8-6B89-72C0453A5FE8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4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5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53788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17" name="Groep 116">
                  <a:extLst>
                    <a:ext uri="{FF2B5EF4-FFF2-40B4-BE49-F238E27FC236}">
                      <a16:creationId xmlns:a16="http://schemas.microsoft.com/office/drawing/2014/main" id="{23B62EE5-0138-1F5E-B276-05AE874132DB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21" name="Rechthoek 120">
                    <a:extLst>
                      <a:ext uri="{FF2B5EF4-FFF2-40B4-BE49-F238E27FC236}">
                        <a16:creationId xmlns:a16="http://schemas.microsoft.com/office/drawing/2014/main" id="{7B4DDDD1-10BE-F734-972A-5F9120C56C7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22" name="Rechthoek 121">
                    <a:extLst>
                      <a:ext uri="{FF2B5EF4-FFF2-40B4-BE49-F238E27FC236}">
                        <a16:creationId xmlns:a16="http://schemas.microsoft.com/office/drawing/2014/main" id="{A246A178-EBBD-DEDE-D183-FA6032089371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18" name="Groep 117">
                  <a:extLst>
                    <a:ext uri="{FF2B5EF4-FFF2-40B4-BE49-F238E27FC236}">
                      <a16:creationId xmlns:a16="http://schemas.microsoft.com/office/drawing/2014/main" id="{625AE074-D080-852A-4D2F-D1FD8DC1B875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19" name="Rechthoek 118">
                    <a:extLst>
                      <a:ext uri="{FF2B5EF4-FFF2-40B4-BE49-F238E27FC236}">
                        <a16:creationId xmlns:a16="http://schemas.microsoft.com/office/drawing/2014/main" id="{59C3BD07-92E6-D214-63A5-D0E73362E03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20" name="Rechthoek 119">
                    <a:extLst>
                      <a:ext uri="{FF2B5EF4-FFF2-40B4-BE49-F238E27FC236}">
                        <a16:creationId xmlns:a16="http://schemas.microsoft.com/office/drawing/2014/main" id="{B39B9ADC-8B7B-4A63-6D10-EB65B5012C0B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114" name="Rechthoek 113">
                <a:extLst>
                  <a:ext uri="{FF2B5EF4-FFF2-40B4-BE49-F238E27FC236}">
                    <a16:creationId xmlns:a16="http://schemas.microsoft.com/office/drawing/2014/main" id="{52D9471F-7E82-1BDF-DB53-82C25D5B6631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Bijsnijden</a:t>
                </a:r>
              </a:p>
            </p:txBody>
          </p:sp>
          <p:sp>
            <p:nvSpPr>
              <p:cNvPr id="115" name="Gelijkbenige driehoek 114">
                <a:extLst>
                  <a:ext uri="{FF2B5EF4-FFF2-40B4-BE49-F238E27FC236}">
                    <a16:creationId xmlns:a16="http://schemas.microsoft.com/office/drawing/2014/main" id="{DDC925FE-AE0C-C5BB-5151-3BD19B7A7329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AAC04173-D27F-6A52-6B5D-A13BF20A4F0A}"/>
                </a:ext>
              </a:extLst>
            </p:cNvPr>
            <p:cNvSpPr/>
            <p:nvPr userDrawn="1"/>
          </p:nvSpPr>
          <p:spPr>
            <a:xfrm>
              <a:off x="12847196" y="1953786"/>
              <a:ext cx="1239216" cy="719917"/>
            </a:xfrm>
            <a:prstGeom prst="rect">
              <a:avLst/>
            </a:prstGeom>
            <a:pattFill prst="wdUpDiag">
              <a:fgClr>
                <a:srgbClr val="E0E0E0"/>
              </a:fgClr>
              <a:bgClr>
                <a:srgbClr val="ECECEC"/>
              </a:bgClr>
            </a:pattFill>
            <a:ln w="12700">
              <a:solidFill>
                <a:srgbClr val="D3D3D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1000" b="0" i="1" noProof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4" name="Groep 13">
              <a:extLst>
                <a:ext uri="{FF2B5EF4-FFF2-40B4-BE49-F238E27FC236}">
                  <a16:creationId xmlns:a16="http://schemas.microsoft.com/office/drawing/2014/main" id="{BE4B1C4D-AA70-6171-D6C9-F99228C4E7C0}"/>
                </a:ext>
              </a:extLst>
            </p:cNvPr>
            <p:cNvGrpSpPr/>
            <p:nvPr userDrawn="1"/>
          </p:nvGrpSpPr>
          <p:grpSpPr>
            <a:xfrm>
              <a:off x="13678213" y="2233304"/>
              <a:ext cx="1222990" cy="563933"/>
              <a:chOff x="-2485819" y="3399207"/>
              <a:chExt cx="1222990" cy="563933"/>
            </a:xfrm>
          </p:grpSpPr>
          <p:sp>
            <p:nvSpPr>
              <p:cNvPr id="15" name="Rechthoek 14">
                <a:extLst>
                  <a:ext uri="{FF2B5EF4-FFF2-40B4-BE49-F238E27FC236}">
                    <a16:creationId xmlns:a16="http://schemas.microsoft.com/office/drawing/2014/main" id="{5FA836AF-E298-03CC-A2A8-80E546C30E7F}"/>
                  </a:ext>
                </a:extLst>
              </p:cNvPr>
              <p:cNvSpPr/>
              <p:nvPr userDrawn="1"/>
            </p:nvSpPr>
            <p:spPr>
              <a:xfrm>
                <a:off x="-2485819" y="3399207"/>
                <a:ext cx="1176476" cy="50485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6" name="Rechthoek 15">
                <a:extLst>
                  <a:ext uri="{FF2B5EF4-FFF2-40B4-BE49-F238E27FC236}">
                    <a16:creationId xmlns:a16="http://schemas.microsoft.com/office/drawing/2014/main" id="{9047C982-C563-A4D2-BC69-CAA35FD345FA}"/>
                  </a:ext>
                </a:extLst>
              </p:cNvPr>
              <p:cNvSpPr/>
              <p:nvPr userDrawn="1"/>
            </p:nvSpPr>
            <p:spPr>
              <a:xfrm>
                <a:off x="-2479584" y="3652838"/>
                <a:ext cx="1164007" cy="246701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8" name="Groep 17">
                <a:extLst>
                  <a:ext uri="{FF2B5EF4-FFF2-40B4-BE49-F238E27FC236}">
                    <a16:creationId xmlns:a16="http://schemas.microsoft.com/office/drawing/2014/main" id="{054C90B1-8EEE-3236-6740-0ACD377C6654}"/>
                  </a:ext>
                </a:extLst>
              </p:cNvPr>
              <p:cNvGrpSpPr/>
              <p:nvPr userDrawn="1"/>
            </p:nvGrpSpPr>
            <p:grpSpPr>
              <a:xfrm>
                <a:off x="-2403869" y="3460544"/>
                <a:ext cx="155951" cy="131922"/>
                <a:chOff x="12968836" y="3354170"/>
                <a:chExt cx="404806" cy="342433"/>
              </a:xfrm>
            </p:grpSpPr>
            <p:sp>
              <p:nvSpPr>
                <p:cNvPr id="107" name="Rechthoek: afgeronde hoeken 106">
                  <a:extLst>
                    <a:ext uri="{FF2B5EF4-FFF2-40B4-BE49-F238E27FC236}">
                      <a16:creationId xmlns:a16="http://schemas.microsoft.com/office/drawing/2014/main" id="{A2391003-391B-C18B-7B40-FDE272D776A0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8" name="Rechthoek 107">
                  <a:extLst>
                    <a:ext uri="{FF2B5EF4-FFF2-40B4-BE49-F238E27FC236}">
                      <a16:creationId xmlns:a16="http://schemas.microsoft.com/office/drawing/2014/main" id="{A7AA3FD5-8019-1861-13D1-AB784AC90714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9" name="Rechthoek 108">
                  <a:extLst>
                    <a:ext uri="{FF2B5EF4-FFF2-40B4-BE49-F238E27FC236}">
                      <a16:creationId xmlns:a16="http://schemas.microsoft.com/office/drawing/2014/main" id="{1D78099A-A666-F993-3932-00A57F950EA5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4"/>
                  <a:ext cx="118778" cy="181690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10" name="Rechthoek 109">
                  <a:extLst>
                    <a:ext uri="{FF2B5EF4-FFF2-40B4-BE49-F238E27FC236}">
                      <a16:creationId xmlns:a16="http://schemas.microsoft.com/office/drawing/2014/main" id="{3CA44423-9AF5-9359-7CE9-478502148ADD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11" name="Rechthoek 110">
                  <a:extLst>
                    <a:ext uri="{FF2B5EF4-FFF2-40B4-BE49-F238E27FC236}">
                      <a16:creationId xmlns:a16="http://schemas.microsoft.com/office/drawing/2014/main" id="{866CA89A-17FF-011F-4D29-B50183919D97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12" name="Rechthoek 111">
                  <a:extLst>
                    <a:ext uri="{FF2B5EF4-FFF2-40B4-BE49-F238E27FC236}">
                      <a16:creationId xmlns:a16="http://schemas.microsoft.com/office/drawing/2014/main" id="{3B562473-90A8-CE45-6EB8-658792D79961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9" name="Groep 18">
                <a:extLst>
                  <a:ext uri="{FF2B5EF4-FFF2-40B4-BE49-F238E27FC236}">
                    <a16:creationId xmlns:a16="http://schemas.microsoft.com/office/drawing/2014/main" id="{BDB9B292-9218-E802-CF06-6C8D848E1BE6}"/>
                  </a:ext>
                </a:extLst>
              </p:cNvPr>
              <p:cNvGrpSpPr/>
              <p:nvPr userDrawn="1"/>
            </p:nvGrpSpPr>
            <p:grpSpPr>
              <a:xfrm>
                <a:off x="-2423424" y="3690208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49" name="Groep 48">
                  <a:extLst>
                    <a:ext uri="{FF2B5EF4-FFF2-40B4-BE49-F238E27FC236}">
                      <a16:creationId xmlns:a16="http://schemas.microsoft.com/office/drawing/2014/main" id="{4A4A7802-69CB-6E91-3C71-882C70A23364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2"/>
                  <a:ext cx="373259" cy="315746"/>
                  <a:chOff x="12968836" y="3354172"/>
                  <a:chExt cx="404806" cy="342432"/>
                </a:xfrm>
              </p:grpSpPr>
              <p:sp>
                <p:nvSpPr>
                  <p:cNvPr id="101" name="Rechthoek: afgeronde hoeken 100">
                    <a:extLst>
                      <a:ext uri="{FF2B5EF4-FFF2-40B4-BE49-F238E27FC236}">
                        <a16:creationId xmlns:a16="http://schemas.microsoft.com/office/drawing/2014/main" id="{534720E5-57EF-CA62-FE3F-F503680FD16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2"/>
                    <a:ext cx="404806" cy="342432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800" b="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02" name="Rechthoek 101">
                    <a:extLst>
                      <a:ext uri="{FF2B5EF4-FFF2-40B4-BE49-F238E27FC236}">
                        <a16:creationId xmlns:a16="http://schemas.microsoft.com/office/drawing/2014/main" id="{4A396373-6BAB-41EC-A3AE-ADBCEBDF8AC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03" name="Rechthoek 102">
                    <a:extLst>
                      <a:ext uri="{FF2B5EF4-FFF2-40B4-BE49-F238E27FC236}">
                        <a16:creationId xmlns:a16="http://schemas.microsoft.com/office/drawing/2014/main" id="{AFF98C18-9D6E-D3B8-72B1-0563225BC4D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04" name="Rechthoek 103">
                    <a:extLst>
                      <a:ext uri="{FF2B5EF4-FFF2-40B4-BE49-F238E27FC236}">
                        <a16:creationId xmlns:a16="http://schemas.microsoft.com/office/drawing/2014/main" id="{11E089F6-0113-5EB3-47AB-BF490730903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05" name="Rechthoek 104">
                    <a:extLst>
                      <a:ext uri="{FF2B5EF4-FFF2-40B4-BE49-F238E27FC236}">
                        <a16:creationId xmlns:a16="http://schemas.microsoft.com/office/drawing/2014/main" id="{E3C77E81-D492-FFA9-DF2B-AC21FE58E0F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06" name="Rechthoek 105">
                    <a:extLst>
                      <a:ext uri="{FF2B5EF4-FFF2-40B4-BE49-F238E27FC236}">
                        <a16:creationId xmlns:a16="http://schemas.microsoft.com/office/drawing/2014/main" id="{FAA66880-8A0B-5F56-43CC-B2B68DA72EC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100" name="Boog 99">
                  <a:extLst>
                    <a:ext uri="{FF2B5EF4-FFF2-40B4-BE49-F238E27FC236}">
                      <a16:creationId xmlns:a16="http://schemas.microsoft.com/office/drawing/2014/main" id="{92451998-C0B3-8653-523D-05466FC9CB49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>
                  <a:noAutofit/>
                </a:bodyPr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29" name="Tekstvak 28">
                <a:extLst>
                  <a:ext uri="{FF2B5EF4-FFF2-40B4-BE49-F238E27FC236}">
                    <a16:creationId xmlns:a16="http://schemas.microsoft.com/office/drawing/2014/main" id="{67BCD0CA-A04C-2D6B-E5CB-EAC53485C42A}"/>
                  </a:ext>
                </a:extLst>
              </p:cNvPr>
              <p:cNvSpPr txBox="1"/>
              <p:nvPr userDrawn="1"/>
            </p:nvSpPr>
            <p:spPr>
              <a:xfrm>
                <a:off x="-2245455" y="3460544"/>
                <a:ext cx="896116" cy="134709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Indeling</a:t>
                </a:r>
              </a:p>
            </p:txBody>
          </p:sp>
          <p:sp>
            <p:nvSpPr>
              <p:cNvPr id="30" name="Tekstvak 29">
                <a:extLst>
                  <a:ext uri="{FF2B5EF4-FFF2-40B4-BE49-F238E27FC236}">
                    <a16:creationId xmlns:a16="http://schemas.microsoft.com/office/drawing/2014/main" id="{6074B53F-6615-E22A-8FD0-74AD6F82EB84}"/>
                  </a:ext>
                </a:extLst>
              </p:cNvPr>
              <p:cNvSpPr txBox="1"/>
              <p:nvPr userDrawn="1"/>
            </p:nvSpPr>
            <p:spPr>
              <a:xfrm>
                <a:off x="-2258884" y="3712980"/>
                <a:ext cx="909545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Dia Herstellen</a:t>
                </a:r>
              </a:p>
            </p:txBody>
          </p:sp>
          <p:sp>
            <p:nvSpPr>
              <p:cNvPr id="31" name="Vrije vorm: vorm 30">
                <a:extLst>
                  <a:ext uri="{FF2B5EF4-FFF2-40B4-BE49-F238E27FC236}">
                    <a16:creationId xmlns:a16="http://schemas.microsoft.com/office/drawing/2014/main" id="{76317249-C371-5690-8CD0-D4807917A0C7}"/>
                  </a:ext>
                </a:extLst>
              </p:cNvPr>
              <p:cNvSpPr/>
              <p:nvPr userDrawn="1"/>
            </p:nvSpPr>
            <p:spPr>
              <a:xfrm>
                <a:off x="-1360391" y="3783140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2550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ccel="29000" decel="525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75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6" presetClass="emph" presetSubtype="0" accel="50000" decel="50000" autoRev="1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Scale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6" presetClass="emph" presetSubtype="0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6" presetClass="emph" presetSubtype="0" accel="50000" decel="50000" autoRev="1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6" presetClass="emph" presetSubtype="0" accel="50000" decel="50000" autoRev="1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0" grpId="0" uiExpand="1" build="p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/>
      <p:bldP spid="21" grpId="0" animBg="1">
        <p:tmplLst>
          <p:tmpl>
            <p:tnLst>
              <p:par>
                <p:cTn presetID="23" presetClass="entr" presetSubtype="16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1" animBg="1">
        <p:tmplLst>
          <p:tmpl>
            <p:tnLst>
              <p:par>
                <p:cTn presetID="6" presetClass="emph" presetSubtype="0" accel="50000" decel="50000" autoRev="1" fill="hold" nodeType="withEffect">
                  <p:stCondLst>
                    <p:cond delay="750"/>
                  </p:stCondLst>
                  <p:childTnLst>
                    <p:animScale>
                      <p:cBhvr>
                        <p:cTn dur="500" fill="hold"/>
                        <p:tgtEl>
                          <p:spTgt spid="21"/>
                        </p:tgtEl>
                      </p:cBhvr>
                      <p:by x="110000" y="110000"/>
                    </p:animScale>
                  </p:childTnLst>
                </p:cTn>
              </p:par>
            </p:tnLst>
          </p:tmpl>
        </p:tmplLst>
      </p:bldP>
      <p:bldP spid="22" grpId="0"/>
      <p:bldP spid="22" grpId="1"/>
      <p:bldP spid="2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animBg="1">
        <p:tmplLst>
          <p:tmpl>
            <p:tnLst>
              <p:par>
                <p:cTn presetID="23" presetClass="entr" presetSubtype="16" fill="hold" nodeType="withEffect">
                  <p:stCondLst>
                    <p:cond delay="1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1" animBg="1">
        <p:tmplLst>
          <p:tmpl>
            <p:tnLst>
              <p:par>
                <p:cTn presetID="6" presetClass="emph" presetSubtype="0" accel="50000" decel="50000" autoRev="1" fill="hold" nodeType="withEffect">
                  <p:stCondLst>
                    <p:cond delay="1750"/>
                  </p:stCondLst>
                  <p:childTnLst>
                    <p:animScale>
                      <p:cBhvr>
                        <p:cTn dur="500" fill="hold"/>
                        <p:tgtEl>
                          <p:spTgt spid="24"/>
                        </p:tgtEl>
                      </p:cBhvr>
                      <p:by x="110000" y="110000"/>
                    </p:animScale>
                  </p:childTnLst>
                </p:cTn>
              </p:par>
            </p:tnLst>
          </p:tmpl>
        </p:tmplLst>
      </p:bldP>
      <p:bldP spid="25" grpId="0"/>
      <p:bldP spid="25" grpId="1"/>
      <p:bldP spid="2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4579CA-64BF-9B6D-432D-08D34304C6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993002D-D506-E732-1B90-9DD8AA1FD0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934A8E0-05FE-5B67-50DB-BA3FCB719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046CC-446E-1A45-9592-EF545C79F851}" type="datetimeFigureOut">
              <a:rPr lang="nl-NL" smtClean="0"/>
              <a:t>27-05-2025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AE7C21F-EC31-C4D5-DC1B-201C956DA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F1655DE-A7BF-1C6A-3A10-086A5042E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54809-D522-CB43-964D-AD069B5299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346907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78FF28-8DEF-F35C-4B28-527AC3B95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D2B77A5-56B8-9437-E55A-417811117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03B06C7-F515-89DB-198F-9C8A4F491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046CC-446E-1A45-9592-EF545C79F851}" type="datetimeFigureOut">
              <a:rPr lang="nl-NL" smtClean="0"/>
              <a:t>27-05-2025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BB7E858-E56F-16C1-543F-93AFB5667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A8D8980-FF45-CC59-A590-816FC3EBD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54809-D522-CB43-964D-AD069B5299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58789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49848B7A-8CAC-61A1-3384-BCCD30CF4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046CC-446E-1A45-9592-EF545C79F851}" type="datetimeFigureOut">
              <a:rPr lang="nl-NL" smtClean="0"/>
              <a:t>27-05-2025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51EE421-285C-8151-7292-3A33C6DFD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3EE16FD-C328-AC3E-E053-B70F43532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54809-D522-CB43-964D-AD069B5299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5545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ARIA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7FB3B129-5B46-7C16-C2D1-3D81D8828CF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9869714" y="5806740"/>
            <a:ext cx="2322286" cy="1051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 err="1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A71DEDF-37F1-4689-8FA1-5E743C7DD6C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53397" y="2369345"/>
            <a:ext cx="5243277" cy="1930770"/>
          </a:xfrm>
          <a:noFill/>
        </p:spPr>
        <p:txBody>
          <a:bodyPr anchor="ctr"/>
          <a:lstStyle>
            <a:lvl1pPr algn="l"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nl-NL" noProof="0"/>
              <a:t>plaats hier de titel</a:t>
            </a:r>
            <a:br>
              <a:rPr lang="nl-NL" noProof="0"/>
            </a:br>
            <a:r>
              <a:rPr lang="nl-NL" noProof="0"/>
              <a:t>van de presentatie</a:t>
            </a:r>
            <a:br>
              <a:rPr lang="nl-NL" noProof="0"/>
            </a:br>
            <a:r>
              <a:rPr lang="nl-NL" noProof="0"/>
              <a:t>(Max 3 regels)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EA18CD7-32A7-41E4-9DF7-7259FA2187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53398" y="4774409"/>
            <a:ext cx="5248442" cy="320963"/>
          </a:xfrm>
          <a:noFill/>
        </p:spPr>
        <p:txBody>
          <a:bodyPr/>
          <a:lstStyle>
            <a:lvl1pPr marL="0" indent="0" algn="l">
              <a:buNone/>
              <a:defRPr sz="2400" b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noProof="0"/>
              <a:t>Naam spreker | Plaats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EEA2768-3B92-4FC5-8ED3-7B1C505E87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53398" y="5232797"/>
            <a:ext cx="5248442" cy="301915"/>
          </a:xfrm>
          <a:prstGeom prst="rect">
            <a:avLst/>
          </a:prstGeom>
          <a:noFill/>
        </p:spPr>
        <p:txBody>
          <a:bodyPr/>
          <a:lstStyle>
            <a:lvl1pPr algn="l">
              <a:defRPr sz="1800">
                <a:solidFill>
                  <a:schemeClr val="accent1"/>
                </a:solidFill>
                <a:latin typeface="Tenorite" panose="00000500000000000000" pitchFamily="2" charset="0"/>
              </a:defRPr>
            </a:lvl1pPr>
          </a:lstStyle>
          <a:p>
            <a:fld id="{D86B4361-A085-430F-80D7-BF2BCC9389C9}" type="datetime4">
              <a:rPr lang="nl-NL" smtClean="0"/>
              <a:t>27 mei 2025</a:t>
            </a:fld>
            <a:endParaRPr lang="nl-NL"/>
          </a:p>
        </p:txBody>
      </p:sp>
      <p:sp>
        <p:nvSpPr>
          <p:cNvPr id="47" name="Tijdelijke aanduiding voor tekst 46">
            <a:extLst>
              <a:ext uri="{FF2B5EF4-FFF2-40B4-BE49-F238E27FC236}">
                <a16:creationId xmlns:a16="http://schemas.microsoft.com/office/drawing/2014/main" id="{5B19B5B6-2EF7-0901-B6F9-A3770D92677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81973" y="726281"/>
            <a:ext cx="2500313" cy="91275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 l="-12" r="-12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57" name="Tijdelijke aanduiding voor tekst 156">
            <a:extLst>
              <a:ext uri="{FF2B5EF4-FFF2-40B4-BE49-F238E27FC236}">
                <a16:creationId xmlns:a16="http://schemas.microsoft.com/office/drawing/2014/main" id="{59A8170C-E5EF-38B3-8294-0E87B951D7A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-2651" y="3506"/>
            <a:ext cx="5928286" cy="6850927"/>
          </a:xfrm>
          <a:custGeom>
            <a:avLst/>
            <a:gdLst>
              <a:gd name="connsiteX0" fmla="*/ 0 w 5928286"/>
              <a:gd name="connsiteY0" fmla="*/ 0 h 6850927"/>
              <a:gd name="connsiteX1" fmla="*/ 5928286 w 5928286"/>
              <a:gd name="connsiteY1" fmla="*/ 0 h 6850927"/>
              <a:gd name="connsiteX2" fmla="*/ 5928286 w 5928286"/>
              <a:gd name="connsiteY2" fmla="*/ 6850927 h 6850927"/>
              <a:gd name="connsiteX3" fmla="*/ 0 w 5928286"/>
              <a:gd name="connsiteY3" fmla="*/ 6850927 h 6850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28286" h="6850927">
                <a:moveTo>
                  <a:pt x="0" y="0"/>
                </a:moveTo>
                <a:lnTo>
                  <a:pt x="5928286" y="0"/>
                </a:lnTo>
                <a:lnTo>
                  <a:pt x="5928286" y="6850927"/>
                </a:lnTo>
                <a:lnTo>
                  <a:pt x="0" y="6850927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34" name="Vrije vorm: vorm 33">
            <a:extLst>
              <a:ext uri="{FF2B5EF4-FFF2-40B4-BE49-F238E27FC236}">
                <a16:creationId xmlns:a16="http://schemas.microsoft.com/office/drawing/2014/main" id="{0E9268D7-F853-C7F6-7315-D07A543F60C4}"/>
              </a:ext>
            </a:extLst>
          </p:cNvPr>
          <p:cNvSpPr/>
          <p:nvPr userDrawn="1"/>
        </p:nvSpPr>
        <p:spPr>
          <a:xfrm>
            <a:off x="3408306" y="120"/>
            <a:ext cx="2283438" cy="6865008"/>
          </a:xfrm>
          <a:custGeom>
            <a:avLst/>
            <a:gdLst>
              <a:gd name="connsiteX0" fmla="*/ 1131530 w 2283438"/>
              <a:gd name="connsiteY0" fmla="*/ 0 h 6865008"/>
              <a:gd name="connsiteX1" fmla="*/ 69165 w 2283438"/>
              <a:gd name="connsiteY1" fmla="*/ 1665064 h 6865008"/>
              <a:gd name="connsiteX2" fmla="*/ 104238 w 2283438"/>
              <a:gd name="connsiteY2" fmla="*/ 1720318 h 6865008"/>
              <a:gd name="connsiteX3" fmla="*/ 176734 w 2283438"/>
              <a:gd name="connsiteY3" fmla="*/ 1834940 h 6865008"/>
              <a:gd name="connsiteX4" fmla="*/ 221800 w 2283438"/>
              <a:gd name="connsiteY4" fmla="*/ 1906065 h 6865008"/>
              <a:gd name="connsiteX5" fmla="*/ 294492 w 2283438"/>
              <a:gd name="connsiteY5" fmla="*/ 2020688 h 6865008"/>
              <a:gd name="connsiteX6" fmla="*/ 339557 w 2283438"/>
              <a:gd name="connsiteY6" fmla="*/ 2091813 h 6865008"/>
              <a:gd name="connsiteX7" fmla="*/ 412250 w 2283438"/>
              <a:gd name="connsiteY7" fmla="*/ 2206631 h 6865008"/>
              <a:gd name="connsiteX8" fmla="*/ 457119 w 2283438"/>
              <a:gd name="connsiteY8" fmla="*/ 2277560 h 6865008"/>
              <a:gd name="connsiteX9" fmla="*/ 529811 w 2283438"/>
              <a:gd name="connsiteY9" fmla="*/ 2392378 h 6865008"/>
              <a:gd name="connsiteX10" fmla="*/ 574876 w 2283438"/>
              <a:gd name="connsiteY10" fmla="*/ 2463503 h 6865008"/>
              <a:gd name="connsiteX11" fmla="*/ 603091 w 2283438"/>
              <a:gd name="connsiteY11" fmla="*/ 2507981 h 6865008"/>
              <a:gd name="connsiteX12" fmla="*/ 2196835 w 2283438"/>
              <a:gd name="connsiteY12" fmla="*/ 0 h 6865008"/>
              <a:gd name="connsiteX13" fmla="*/ 1131530 w 2283438"/>
              <a:gd name="connsiteY13" fmla="*/ 0 h 6865008"/>
              <a:gd name="connsiteX14" fmla="*/ 2264237 w 2283438"/>
              <a:gd name="connsiteY14" fmla="*/ 6834639 h 6865008"/>
              <a:gd name="connsiteX15" fmla="*/ 2219367 w 2283438"/>
              <a:gd name="connsiteY15" fmla="*/ 6763514 h 6865008"/>
              <a:gd name="connsiteX16" fmla="*/ 2146871 w 2283438"/>
              <a:gd name="connsiteY16" fmla="*/ 6648500 h 6865008"/>
              <a:gd name="connsiteX17" fmla="*/ 2101806 w 2283438"/>
              <a:gd name="connsiteY17" fmla="*/ 6577375 h 6865008"/>
              <a:gd name="connsiteX18" fmla="*/ 2029309 w 2283438"/>
              <a:gd name="connsiteY18" fmla="*/ 6462556 h 6865008"/>
              <a:gd name="connsiteX19" fmla="*/ 1984244 w 2283438"/>
              <a:gd name="connsiteY19" fmla="*/ 6391236 h 6865008"/>
              <a:gd name="connsiteX20" fmla="*/ 1911747 w 2283438"/>
              <a:gd name="connsiteY20" fmla="*/ 6276417 h 6865008"/>
              <a:gd name="connsiteX21" fmla="*/ 1866879 w 2283438"/>
              <a:gd name="connsiteY21" fmla="*/ 6205293 h 6865008"/>
              <a:gd name="connsiteX22" fmla="*/ 1794382 w 2283438"/>
              <a:gd name="connsiteY22" fmla="*/ 6090278 h 6865008"/>
              <a:gd name="connsiteX23" fmla="*/ 1749317 w 2283438"/>
              <a:gd name="connsiteY23" fmla="*/ 6019154 h 6865008"/>
              <a:gd name="connsiteX24" fmla="*/ 1676820 w 2283438"/>
              <a:gd name="connsiteY24" fmla="*/ 5904335 h 6865008"/>
              <a:gd name="connsiteX25" fmla="*/ 1631951 w 2283438"/>
              <a:gd name="connsiteY25" fmla="*/ 5833014 h 6865008"/>
              <a:gd name="connsiteX26" fmla="*/ 1559455 w 2283438"/>
              <a:gd name="connsiteY26" fmla="*/ 5718196 h 6865008"/>
              <a:gd name="connsiteX27" fmla="*/ 1514390 w 2283438"/>
              <a:gd name="connsiteY27" fmla="*/ 5647071 h 6865008"/>
              <a:gd name="connsiteX28" fmla="*/ 1441893 w 2283438"/>
              <a:gd name="connsiteY28" fmla="*/ 5532253 h 6865008"/>
              <a:gd name="connsiteX29" fmla="*/ 1397024 w 2283438"/>
              <a:gd name="connsiteY29" fmla="*/ 5460932 h 6865008"/>
              <a:gd name="connsiteX30" fmla="*/ 1324528 w 2283438"/>
              <a:gd name="connsiteY30" fmla="*/ 5346113 h 6865008"/>
              <a:gd name="connsiteX31" fmla="*/ 1279462 w 2283438"/>
              <a:gd name="connsiteY31" fmla="*/ 5274792 h 6865008"/>
              <a:gd name="connsiteX32" fmla="*/ 1206966 w 2283438"/>
              <a:gd name="connsiteY32" fmla="*/ 5159974 h 6865008"/>
              <a:gd name="connsiteX33" fmla="*/ 1162096 w 2283438"/>
              <a:gd name="connsiteY33" fmla="*/ 5088849 h 6865008"/>
              <a:gd name="connsiteX34" fmla="*/ 1089404 w 2283438"/>
              <a:gd name="connsiteY34" fmla="*/ 4973835 h 6865008"/>
              <a:gd name="connsiteX35" fmla="*/ 1044535 w 2283438"/>
              <a:gd name="connsiteY35" fmla="*/ 4902710 h 6865008"/>
              <a:gd name="connsiteX36" fmla="*/ 972039 w 2283438"/>
              <a:gd name="connsiteY36" fmla="*/ 4787892 h 6865008"/>
              <a:gd name="connsiteX37" fmla="*/ 927169 w 2283438"/>
              <a:gd name="connsiteY37" fmla="*/ 4716767 h 6865008"/>
              <a:gd name="connsiteX38" fmla="*/ 854477 w 2283438"/>
              <a:gd name="connsiteY38" fmla="*/ 4601752 h 6865008"/>
              <a:gd name="connsiteX39" fmla="*/ 809608 w 2283438"/>
              <a:gd name="connsiteY39" fmla="*/ 4530628 h 6865008"/>
              <a:gd name="connsiteX40" fmla="*/ 737111 w 2283438"/>
              <a:gd name="connsiteY40" fmla="*/ 4415809 h 6865008"/>
              <a:gd name="connsiteX41" fmla="*/ 692046 w 2283438"/>
              <a:gd name="connsiteY41" fmla="*/ 4344488 h 6865008"/>
              <a:gd name="connsiteX42" fmla="*/ 619550 w 2283438"/>
              <a:gd name="connsiteY42" fmla="*/ 4229670 h 6865008"/>
              <a:gd name="connsiteX43" fmla="*/ 574680 w 2283438"/>
              <a:gd name="connsiteY43" fmla="*/ 4158545 h 6865008"/>
              <a:gd name="connsiteX44" fmla="*/ 542155 w 2283438"/>
              <a:gd name="connsiteY44" fmla="*/ 4107014 h 6865008"/>
              <a:gd name="connsiteX45" fmla="*/ 0 w 2283438"/>
              <a:gd name="connsiteY45" fmla="*/ 4954045 h 6865008"/>
              <a:gd name="connsiteX46" fmla="*/ 28803 w 2283438"/>
              <a:gd name="connsiteY46" fmla="*/ 4999306 h 6865008"/>
              <a:gd name="connsiteX47" fmla="*/ 74064 w 2283438"/>
              <a:gd name="connsiteY47" fmla="*/ 5070040 h 6865008"/>
              <a:gd name="connsiteX48" fmla="*/ 146952 w 2283438"/>
              <a:gd name="connsiteY48" fmla="*/ 5184270 h 6865008"/>
              <a:gd name="connsiteX49" fmla="*/ 192213 w 2283438"/>
              <a:gd name="connsiteY49" fmla="*/ 5255199 h 6865008"/>
              <a:gd name="connsiteX50" fmla="*/ 265101 w 2283438"/>
              <a:gd name="connsiteY50" fmla="*/ 5369430 h 6865008"/>
              <a:gd name="connsiteX51" fmla="*/ 310167 w 2283438"/>
              <a:gd name="connsiteY51" fmla="*/ 5440162 h 6865008"/>
              <a:gd name="connsiteX52" fmla="*/ 383251 w 2283438"/>
              <a:gd name="connsiteY52" fmla="*/ 5554393 h 6865008"/>
              <a:gd name="connsiteX53" fmla="*/ 428316 w 2283438"/>
              <a:gd name="connsiteY53" fmla="*/ 5625322 h 6865008"/>
              <a:gd name="connsiteX54" fmla="*/ 501400 w 2283438"/>
              <a:gd name="connsiteY54" fmla="*/ 5739553 h 6865008"/>
              <a:gd name="connsiteX55" fmla="*/ 546466 w 2283438"/>
              <a:gd name="connsiteY55" fmla="*/ 5810286 h 6865008"/>
              <a:gd name="connsiteX56" fmla="*/ 619354 w 2283438"/>
              <a:gd name="connsiteY56" fmla="*/ 5924516 h 6865008"/>
              <a:gd name="connsiteX57" fmla="*/ 664615 w 2283438"/>
              <a:gd name="connsiteY57" fmla="*/ 5995445 h 6865008"/>
              <a:gd name="connsiteX58" fmla="*/ 737503 w 2283438"/>
              <a:gd name="connsiteY58" fmla="*/ 6109676 h 6865008"/>
              <a:gd name="connsiteX59" fmla="*/ 782764 w 2283438"/>
              <a:gd name="connsiteY59" fmla="*/ 6180408 h 6865008"/>
              <a:gd name="connsiteX60" fmla="*/ 855653 w 2283438"/>
              <a:gd name="connsiteY60" fmla="*/ 6294639 h 6865008"/>
              <a:gd name="connsiteX61" fmla="*/ 900914 w 2283438"/>
              <a:gd name="connsiteY61" fmla="*/ 6365568 h 6865008"/>
              <a:gd name="connsiteX62" fmla="*/ 973802 w 2283438"/>
              <a:gd name="connsiteY62" fmla="*/ 6479799 h 6865008"/>
              <a:gd name="connsiteX63" fmla="*/ 1019063 w 2283438"/>
              <a:gd name="connsiteY63" fmla="*/ 6550532 h 6865008"/>
              <a:gd name="connsiteX64" fmla="*/ 1091951 w 2283438"/>
              <a:gd name="connsiteY64" fmla="*/ 6664762 h 6865008"/>
              <a:gd name="connsiteX65" fmla="*/ 1137213 w 2283438"/>
              <a:gd name="connsiteY65" fmla="*/ 6735691 h 6865008"/>
              <a:gd name="connsiteX66" fmla="*/ 1210101 w 2283438"/>
              <a:gd name="connsiteY66" fmla="*/ 6849922 h 6865008"/>
              <a:gd name="connsiteX67" fmla="*/ 1219702 w 2283438"/>
              <a:gd name="connsiteY67" fmla="*/ 6865009 h 6865008"/>
              <a:gd name="connsiteX68" fmla="*/ 2283438 w 2283438"/>
              <a:gd name="connsiteY68" fmla="*/ 6865009 h 6865008"/>
              <a:gd name="connsiteX69" fmla="*/ 2264237 w 2283438"/>
              <a:gd name="connsiteY69" fmla="*/ 6834639 h 686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2283438" h="6865008">
                <a:moveTo>
                  <a:pt x="1131530" y="0"/>
                </a:moveTo>
                <a:lnTo>
                  <a:pt x="69165" y="1665064"/>
                </a:lnTo>
                <a:lnTo>
                  <a:pt x="104238" y="1720318"/>
                </a:lnTo>
                <a:lnTo>
                  <a:pt x="176734" y="1834940"/>
                </a:lnTo>
                <a:lnTo>
                  <a:pt x="221800" y="1906065"/>
                </a:lnTo>
                <a:lnTo>
                  <a:pt x="294492" y="2020688"/>
                </a:lnTo>
                <a:lnTo>
                  <a:pt x="339557" y="2091813"/>
                </a:lnTo>
                <a:lnTo>
                  <a:pt x="412250" y="2206631"/>
                </a:lnTo>
                <a:lnTo>
                  <a:pt x="457119" y="2277560"/>
                </a:lnTo>
                <a:lnTo>
                  <a:pt x="529811" y="2392378"/>
                </a:lnTo>
                <a:lnTo>
                  <a:pt x="574876" y="2463503"/>
                </a:lnTo>
                <a:lnTo>
                  <a:pt x="603091" y="2507981"/>
                </a:lnTo>
                <a:lnTo>
                  <a:pt x="2196835" y="0"/>
                </a:lnTo>
                <a:lnTo>
                  <a:pt x="1131530" y="0"/>
                </a:lnTo>
                <a:close/>
                <a:moveTo>
                  <a:pt x="2264237" y="6834639"/>
                </a:moveTo>
                <a:lnTo>
                  <a:pt x="2219367" y="6763514"/>
                </a:lnTo>
                <a:lnTo>
                  <a:pt x="2146871" y="6648500"/>
                </a:lnTo>
                <a:lnTo>
                  <a:pt x="2101806" y="6577375"/>
                </a:lnTo>
                <a:lnTo>
                  <a:pt x="2029309" y="6462556"/>
                </a:lnTo>
                <a:lnTo>
                  <a:pt x="1984244" y="6391236"/>
                </a:lnTo>
                <a:lnTo>
                  <a:pt x="1911747" y="6276417"/>
                </a:lnTo>
                <a:lnTo>
                  <a:pt x="1866879" y="6205293"/>
                </a:lnTo>
                <a:lnTo>
                  <a:pt x="1794382" y="6090278"/>
                </a:lnTo>
                <a:lnTo>
                  <a:pt x="1749317" y="6019154"/>
                </a:lnTo>
                <a:lnTo>
                  <a:pt x="1676820" y="5904335"/>
                </a:lnTo>
                <a:lnTo>
                  <a:pt x="1631951" y="5833014"/>
                </a:lnTo>
                <a:lnTo>
                  <a:pt x="1559455" y="5718196"/>
                </a:lnTo>
                <a:lnTo>
                  <a:pt x="1514390" y="5647071"/>
                </a:lnTo>
                <a:lnTo>
                  <a:pt x="1441893" y="5532253"/>
                </a:lnTo>
                <a:lnTo>
                  <a:pt x="1397024" y="5460932"/>
                </a:lnTo>
                <a:lnTo>
                  <a:pt x="1324528" y="5346113"/>
                </a:lnTo>
                <a:lnTo>
                  <a:pt x="1279462" y="5274792"/>
                </a:lnTo>
                <a:lnTo>
                  <a:pt x="1206966" y="5159974"/>
                </a:lnTo>
                <a:lnTo>
                  <a:pt x="1162096" y="5088849"/>
                </a:lnTo>
                <a:lnTo>
                  <a:pt x="1089404" y="4973835"/>
                </a:lnTo>
                <a:lnTo>
                  <a:pt x="1044535" y="4902710"/>
                </a:lnTo>
                <a:lnTo>
                  <a:pt x="972039" y="4787892"/>
                </a:lnTo>
                <a:lnTo>
                  <a:pt x="927169" y="4716767"/>
                </a:lnTo>
                <a:lnTo>
                  <a:pt x="854477" y="4601752"/>
                </a:lnTo>
                <a:lnTo>
                  <a:pt x="809608" y="4530628"/>
                </a:lnTo>
                <a:lnTo>
                  <a:pt x="737111" y="4415809"/>
                </a:lnTo>
                <a:lnTo>
                  <a:pt x="692046" y="4344488"/>
                </a:lnTo>
                <a:lnTo>
                  <a:pt x="619550" y="4229670"/>
                </a:lnTo>
                <a:lnTo>
                  <a:pt x="574680" y="4158545"/>
                </a:lnTo>
                <a:lnTo>
                  <a:pt x="542155" y="4107014"/>
                </a:lnTo>
                <a:lnTo>
                  <a:pt x="0" y="4954045"/>
                </a:lnTo>
                <a:lnTo>
                  <a:pt x="28803" y="4999306"/>
                </a:lnTo>
                <a:lnTo>
                  <a:pt x="74064" y="5070040"/>
                </a:lnTo>
                <a:lnTo>
                  <a:pt x="146952" y="5184270"/>
                </a:lnTo>
                <a:lnTo>
                  <a:pt x="192213" y="5255199"/>
                </a:lnTo>
                <a:lnTo>
                  <a:pt x="265101" y="5369430"/>
                </a:lnTo>
                <a:lnTo>
                  <a:pt x="310167" y="5440162"/>
                </a:lnTo>
                <a:lnTo>
                  <a:pt x="383251" y="5554393"/>
                </a:lnTo>
                <a:lnTo>
                  <a:pt x="428316" y="5625322"/>
                </a:lnTo>
                <a:lnTo>
                  <a:pt x="501400" y="5739553"/>
                </a:lnTo>
                <a:lnTo>
                  <a:pt x="546466" y="5810286"/>
                </a:lnTo>
                <a:lnTo>
                  <a:pt x="619354" y="5924516"/>
                </a:lnTo>
                <a:lnTo>
                  <a:pt x="664615" y="5995445"/>
                </a:lnTo>
                <a:lnTo>
                  <a:pt x="737503" y="6109676"/>
                </a:lnTo>
                <a:lnTo>
                  <a:pt x="782764" y="6180408"/>
                </a:lnTo>
                <a:lnTo>
                  <a:pt x="855653" y="6294639"/>
                </a:lnTo>
                <a:lnTo>
                  <a:pt x="900914" y="6365568"/>
                </a:lnTo>
                <a:lnTo>
                  <a:pt x="973802" y="6479799"/>
                </a:lnTo>
                <a:lnTo>
                  <a:pt x="1019063" y="6550532"/>
                </a:lnTo>
                <a:lnTo>
                  <a:pt x="1091951" y="6664762"/>
                </a:lnTo>
                <a:lnTo>
                  <a:pt x="1137213" y="6735691"/>
                </a:lnTo>
                <a:lnTo>
                  <a:pt x="1210101" y="6849922"/>
                </a:lnTo>
                <a:lnTo>
                  <a:pt x="1219702" y="6865009"/>
                </a:lnTo>
                <a:lnTo>
                  <a:pt x="2283438" y="6865009"/>
                </a:lnTo>
                <a:lnTo>
                  <a:pt x="2264237" y="6834639"/>
                </a:lnTo>
                <a:close/>
              </a:path>
            </a:pathLst>
          </a:custGeom>
          <a:noFill/>
          <a:ln w="19576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sp>
        <p:nvSpPr>
          <p:cNvPr id="158" name="Tijdelijke aanduiding voor tekst 157">
            <a:extLst>
              <a:ext uri="{FF2B5EF4-FFF2-40B4-BE49-F238E27FC236}">
                <a16:creationId xmlns:a16="http://schemas.microsoft.com/office/drawing/2014/main" id="{5584DB73-540B-A6A7-F2F6-E7D53C1CF78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07113" y="120"/>
            <a:ext cx="1151908" cy="1720318"/>
          </a:xfrm>
          <a:custGeom>
            <a:avLst/>
            <a:gdLst>
              <a:gd name="connsiteX0" fmla="*/ 1062365 w 1151908"/>
              <a:gd name="connsiteY0" fmla="*/ 0 h 1720318"/>
              <a:gd name="connsiteX1" fmla="*/ 1151908 w 1151908"/>
              <a:gd name="connsiteY1" fmla="*/ 0 h 1720318"/>
              <a:gd name="connsiteX2" fmla="*/ 35073 w 1151908"/>
              <a:gd name="connsiteY2" fmla="*/ 1720318 h 1720318"/>
              <a:gd name="connsiteX3" fmla="*/ 0 w 1151908"/>
              <a:gd name="connsiteY3" fmla="*/ 1665064 h 1720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51908" h="1720318">
                <a:moveTo>
                  <a:pt x="1062365" y="0"/>
                </a:moveTo>
                <a:lnTo>
                  <a:pt x="1151908" y="0"/>
                </a:lnTo>
                <a:lnTo>
                  <a:pt x="35073" y="1720318"/>
                </a:lnTo>
                <a:lnTo>
                  <a:pt x="0" y="1665064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60" name="Tijdelijke aanduiding voor tekst 159">
            <a:extLst>
              <a:ext uri="{FF2B5EF4-FFF2-40B4-BE49-F238E27FC236}">
                <a16:creationId xmlns:a16="http://schemas.microsoft.com/office/drawing/2014/main" id="{C1EF2475-D34B-BA3F-F50F-2744D3ED599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814683" y="121"/>
            <a:ext cx="1282401" cy="1906065"/>
          </a:xfrm>
          <a:custGeom>
            <a:avLst/>
            <a:gdLst>
              <a:gd name="connsiteX0" fmla="*/ 1191291 w 1282401"/>
              <a:gd name="connsiteY0" fmla="*/ 0 h 1906065"/>
              <a:gd name="connsiteX1" fmla="*/ 1282401 w 1282401"/>
              <a:gd name="connsiteY1" fmla="*/ 0 h 1906065"/>
              <a:gd name="connsiteX2" fmla="*/ 45065 w 1282401"/>
              <a:gd name="connsiteY2" fmla="*/ 1906065 h 1906065"/>
              <a:gd name="connsiteX3" fmla="*/ 0 w 1282401"/>
              <a:gd name="connsiteY3" fmla="*/ 1834940 h 1906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2401" h="1906065">
                <a:moveTo>
                  <a:pt x="1191291" y="0"/>
                </a:moveTo>
                <a:lnTo>
                  <a:pt x="1282401" y="0"/>
                </a:lnTo>
                <a:lnTo>
                  <a:pt x="45065" y="1906065"/>
                </a:lnTo>
                <a:lnTo>
                  <a:pt x="0" y="183494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62" name="Tijdelijke aanduiding voor tekst 161">
            <a:extLst>
              <a:ext uri="{FF2B5EF4-FFF2-40B4-BE49-F238E27FC236}">
                <a16:creationId xmlns:a16="http://schemas.microsoft.com/office/drawing/2014/main" id="{6D3F8EE5-66A6-9702-6F8C-CF1A4E07C1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932439" y="121"/>
            <a:ext cx="1403098" cy="2091813"/>
          </a:xfrm>
          <a:custGeom>
            <a:avLst/>
            <a:gdLst>
              <a:gd name="connsiteX0" fmla="*/ 1311792 w 1403098"/>
              <a:gd name="connsiteY0" fmla="*/ 0 h 2091813"/>
              <a:gd name="connsiteX1" fmla="*/ 1403098 w 1403098"/>
              <a:gd name="connsiteY1" fmla="*/ 0 h 2091813"/>
              <a:gd name="connsiteX2" fmla="*/ 45065 w 1403098"/>
              <a:gd name="connsiteY2" fmla="*/ 2091813 h 2091813"/>
              <a:gd name="connsiteX3" fmla="*/ 0 w 1403098"/>
              <a:gd name="connsiteY3" fmla="*/ 2020688 h 2091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03098" h="2091813">
                <a:moveTo>
                  <a:pt x="1311792" y="0"/>
                </a:moveTo>
                <a:lnTo>
                  <a:pt x="1403098" y="0"/>
                </a:lnTo>
                <a:lnTo>
                  <a:pt x="45065" y="2091813"/>
                </a:lnTo>
                <a:lnTo>
                  <a:pt x="0" y="2020688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64" name="Tijdelijke aanduiding voor tekst 163">
            <a:extLst>
              <a:ext uri="{FF2B5EF4-FFF2-40B4-BE49-F238E27FC236}">
                <a16:creationId xmlns:a16="http://schemas.microsoft.com/office/drawing/2014/main" id="{CE26ABBB-3FF6-C57A-B2FF-997156E26AC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50197" y="120"/>
            <a:ext cx="1523402" cy="2277560"/>
          </a:xfrm>
          <a:custGeom>
            <a:avLst/>
            <a:gdLst>
              <a:gd name="connsiteX0" fmla="*/ 1432488 w 1523402"/>
              <a:gd name="connsiteY0" fmla="*/ 0 h 2277560"/>
              <a:gd name="connsiteX1" fmla="*/ 1523402 w 1523402"/>
              <a:gd name="connsiteY1" fmla="*/ 0 h 2277560"/>
              <a:gd name="connsiteX2" fmla="*/ 44869 w 1523402"/>
              <a:gd name="connsiteY2" fmla="*/ 2277560 h 2277560"/>
              <a:gd name="connsiteX3" fmla="*/ 0 w 1523402"/>
              <a:gd name="connsiteY3" fmla="*/ 2206631 h 2277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3402" h="2277560">
                <a:moveTo>
                  <a:pt x="1432488" y="0"/>
                </a:moveTo>
                <a:lnTo>
                  <a:pt x="1523402" y="0"/>
                </a:lnTo>
                <a:lnTo>
                  <a:pt x="44869" y="2277560"/>
                </a:lnTo>
                <a:lnTo>
                  <a:pt x="0" y="2206631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66" name="Tijdelijke aanduiding voor tekst 165">
            <a:extLst>
              <a:ext uri="{FF2B5EF4-FFF2-40B4-BE49-F238E27FC236}">
                <a16:creationId xmlns:a16="http://schemas.microsoft.com/office/drawing/2014/main" id="{C9151619-EEC0-DC00-7FAF-C8B64E9282E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167759" y="121"/>
            <a:ext cx="1644295" cy="2463503"/>
          </a:xfrm>
          <a:custGeom>
            <a:avLst/>
            <a:gdLst>
              <a:gd name="connsiteX0" fmla="*/ 1552989 w 1644295"/>
              <a:gd name="connsiteY0" fmla="*/ 0 h 2463503"/>
              <a:gd name="connsiteX1" fmla="*/ 1644295 w 1644295"/>
              <a:gd name="connsiteY1" fmla="*/ 0 h 2463503"/>
              <a:gd name="connsiteX2" fmla="*/ 45065 w 1644295"/>
              <a:gd name="connsiteY2" fmla="*/ 2463503 h 2463503"/>
              <a:gd name="connsiteX3" fmla="*/ 0 w 1644295"/>
              <a:gd name="connsiteY3" fmla="*/ 2392378 h 2463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4295" h="2463503">
                <a:moveTo>
                  <a:pt x="1552989" y="0"/>
                </a:moveTo>
                <a:lnTo>
                  <a:pt x="1644295" y="0"/>
                </a:lnTo>
                <a:lnTo>
                  <a:pt x="45065" y="2463503"/>
                </a:lnTo>
                <a:lnTo>
                  <a:pt x="0" y="2392378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68" name="Tijdelijke aanduiding voor tekst 167">
            <a:extLst>
              <a:ext uri="{FF2B5EF4-FFF2-40B4-BE49-F238E27FC236}">
                <a16:creationId xmlns:a16="http://schemas.microsoft.com/office/drawing/2014/main" id="{978B4E2F-2EF7-7692-BFAC-C460B4893B1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666751" y="4158665"/>
            <a:ext cx="590747" cy="911494"/>
          </a:xfrm>
          <a:custGeom>
            <a:avLst/>
            <a:gdLst>
              <a:gd name="connsiteX0" fmla="*/ 545878 w 590747"/>
              <a:gd name="connsiteY0" fmla="*/ 0 h 911494"/>
              <a:gd name="connsiteX1" fmla="*/ 590747 w 590747"/>
              <a:gd name="connsiteY1" fmla="*/ 71125 h 911494"/>
              <a:gd name="connsiteX2" fmla="*/ 45261 w 590747"/>
              <a:gd name="connsiteY2" fmla="*/ 911494 h 911494"/>
              <a:gd name="connsiteX3" fmla="*/ 0 w 590747"/>
              <a:gd name="connsiteY3" fmla="*/ 840761 h 911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0747" h="911494">
                <a:moveTo>
                  <a:pt x="545878" y="0"/>
                </a:moveTo>
                <a:lnTo>
                  <a:pt x="590747" y="71125"/>
                </a:lnTo>
                <a:lnTo>
                  <a:pt x="45261" y="911494"/>
                </a:lnTo>
                <a:lnTo>
                  <a:pt x="0" y="840761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70" name="Tijdelijke aanduiding voor tekst 169">
            <a:extLst>
              <a:ext uri="{FF2B5EF4-FFF2-40B4-BE49-F238E27FC236}">
                <a16:creationId xmlns:a16="http://schemas.microsoft.com/office/drawing/2014/main" id="{F68D4065-1709-B922-6072-EE0C916CFCF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84900" y="4344608"/>
            <a:ext cx="590159" cy="910710"/>
          </a:xfrm>
          <a:custGeom>
            <a:avLst/>
            <a:gdLst>
              <a:gd name="connsiteX0" fmla="*/ 545094 w 590159"/>
              <a:gd name="connsiteY0" fmla="*/ 0 h 910710"/>
              <a:gd name="connsiteX1" fmla="*/ 590159 w 590159"/>
              <a:gd name="connsiteY1" fmla="*/ 71321 h 910710"/>
              <a:gd name="connsiteX2" fmla="*/ 45261 w 590159"/>
              <a:gd name="connsiteY2" fmla="*/ 910710 h 910710"/>
              <a:gd name="connsiteX3" fmla="*/ 0 w 590159"/>
              <a:gd name="connsiteY3" fmla="*/ 839782 h 910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0159" h="910710">
                <a:moveTo>
                  <a:pt x="545094" y="0"/>
                </a:moveTo>
                <a:lnTo>
                  <a:pt x="590159" y="71321"/>
                </a:lnTo>
                <a:lnTo>
                  <a:pt x="45261" y="910710"/>
                </a:lnTo>
                <a:lnTo>
                  <a:pt x="0" y="839782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72" name="Tijdelijke aanduiding voor tekst 171">
            <a:extLst>
              <a:ext uri="{FF2B5EF4-FFF2-40B4-BE49-F238E27FC236}">
                <a16:creationId xmlns:a16="http://schemas.microsoft.com/office/drawing/2014/main" id="{6245E265-6BBF-A80D-0A52-AA08BD0DF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903049" y="4530748"/>
            <a:ext cx="589376" cy="909535"/>
          </a:xfrm>
          <a:custGeom>
            <a:avLst/>
            <a:gdLst>
              <a:gd name="connsiteX0" fmla="*/ 544506 w 589376"/>
              <a:gd name="connsiteY0" fmla="*/ 0 h 909535"/>
              <a:gd name="connsiteX1" fmla="*/ 589376 w 589376"/>
              <a:gd name="connsiteY1" fmla="*/ 71125 h 909535"/>
              <a:gd name="connsiteX2" fmla="*/ 45065 w 589376"/>
              <a:gd name="connsiteY2" fmla="*/ 909535 h 909535"/>
              <a:gd name="connsiteX3" fmla="*/ 0 w 589376"/>
              <a:gd name="connsiteY3" fmla="*/ 838802 h 909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9376" h="909535">
                <a:moveTo>
                  <a:pt x="544506" y="0"/>
                </a:moveTo>
                <a:lnTo>
                  <a:pt x="589376" y="71125"/>
                </a:lnTo>
                <a:lnTo>
                  <a:pt x="45065" y="909535"/>
                </a:lnTo>
                <a:lnTo>
                  <a:pt x="0" y="838802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74" name="Tijdelijke aanduiding voor tekst 173">
            <a:extLst>
              <a:ext uri="{FF2B5EF4-FFF2-40B4-BE49-F238E27FC236}">
                <a16:creationId xmlns:a16="http://schemas.microsoft.com/office/drawing/2014/main" id="{77EE1C1E-B11F-9612-082D-0C5C6274DF9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021198" y="4716887"/>
            <a:ext cx="588788" cy="908555"/>
          </a:xfrm>
          <a:custGeom>
            <a:avLst/>
            <a:gdLst>
              <a:gd name="connsiteX0" fmla="*/ 543919 w 588788"/>
              <a:gd name="connsiteY0" fmla="*/ 0 h 908555"/>
              <a:gd name="connsiteX1" fmla="*/ 588788 w 588788"/>
              <a:gd name="connsiteY1" fmla="*/ 71125 h 908555"/>
              <a:gd name="connsiteX2" fmla="*/ 45065 w 588788"/>
              <a:gd name="connsiteY2" fmla="*/ 908555 h 908555"/>
              <a:gd name="connsiteX3" fmla="*/ 0 w 588788"/>
              <a:gd name="connsiteY3" fmla="*/ 837627 h 908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788" h="908555">
                <a:moveTo>
                  <a:pt x="543919" y="0"/>
                </a:moveTo>
                <a:lnTo>
                  <a:pt x="588788" y="71125"/>
                </a:lnTo>
                <a:lnTo>
                  <a:pt x="45065" y="908555"/>
                </a:lnTo>
                <a:lnTo>
                  <a:pt x="0" y="837627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76" name="Tijdelijke aanduiding voor tekst 175">
            <a:extLst>
              <a:ext uri="{FF2B5EF4-FFF2-40B4-BE49-F238E27FC236}">
                <a16:creationId xmlns:a16="http://schemas.microsoft.com/office/drawing/2014/main" id="{AF8B61F5-B8F1-52AA-6279-E6FC6C1E8C4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139347" y="4902829"/>
            <a:ext cx="588004" cy="907576"/>
          </a:xfrm>
          <a:custGeom>
            <a:avLst/>
            <a:gdLst>
              <a:gd name="connsiteX0" fmla="*/ 543135 w 588004"/>
              <a:gd name="connsiteY0" fmla="*/ 0 h 907576"/>
              <a:gd name="connsiteX1" fmla="*/ 588004 w 588004"/>
              <a:gd name="connsiteY1" fmla="*/ 71125 h 907576"/>
              <a:gd name="connsiteX2" fmla="*/ 45065 w 588004"/>
              <a:gd name="connsiteY2" fmla="*/ 907576 h 907576"/>
              <a:gd name="connsiteX3" fmla="*/ 0 w 588004"/>
              <a:gd name="connsiteY3" fmla="*/ 836842 h 907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004" h="907576">
                <a:moveTo>
                  <a:pt x="543135" y="0"/>
                </a:moveTo>
                <a:lnTo>
                  <a:pt x="588004" y="71125"/>
                </a:lnTo>
                <a:lnTo>
                  <a:pt x="45065" y="907576"/>
                </a:lnTo>
                <a:lnTo>
                  <a:pt x="0" y="836842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78" name="Tijdelijke aanduiding voor tekst 177">
            <a:extLst>
              <a:ext uri="{FF2B5EF4-FFF2-40B4-BE49-F238E27FC236}">
                <a16:creationId xmlns:a16="http://schemas.microsoft.com/office/drawing/2014/main" id="{371D2994-A781-7B67-3385-2E49F9BC55F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257301" y="5088969"/>
            <a:ext cx="587612" cy="906596"/>
          </a:xfrm>
          <a:custGeom>
            <a:avLst/>
            <a:gdLst>
              <a:gd name="connsiteX0" fmla="*/ 542743 w 587612"/>
              <a:gd name="connsiteY0" fmla="*/ 0 h 906596"/>
              <a:gd name="connsiteX1" fmla="*/ 587612 w 587612"/>
              <a:gd name="connsiteY1" fmla="*/ 71125 h 906596"/>
              <a:gd name="connsiteX2" fmla="*/ 45261 w 587612"/>
              <a:gd name="connsiteY2" fmla="*/ 906596 h 906596"/>
              <a:gd name="connsiteX3" fmla="*/ 0 w 587612"/>
              <a:gd name="connsiteY3" fmla="*/ 835667 h 906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7612" h="906596">
                <a:moveTo>
                  <a:pt x="542743" y="0"/>
                </a:moveTo>
                <a:lnTo>
                  <a:pt x="587612" y="71125"/>
                </a:lnTo>
                <a:lnTo>
                  <a:pt x="45261" y="906596"/>
                </a:lnTo>
                <a:lnTo>
                  <a:pt x="0" y="835667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80" name="Tijdelijke aanduiding voor tekst 179">
            <a:extLst>
              <a:ext uri="{FF2B5EF4-FFF2-40B4-BE49-F238E27FC236}">
                <a16:creationId xmlns:a16="http://schemas.microsoft.com/office/drawing/2014/main" id="{6CF1B8F5-728C-8ED8-84FA-9D1D69F2D9D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75450" y="5274912"/>
            <a:ext cx="587024" cy="905616"/>
          </a:xfrm>
          <a:custGeom>
            <a:avLst/>
            <a:gdLst>
              <a:gd name="connsiteX0" fmla="*/ 541959 w 587024"/>
              <a:gd name="connsiteY0" fmla="*/ 0 h 905616"/>
              <a:gd name="connsiteX1" fmla="*/ 587024 w 587024"/>
              <a:gd name="connsiteY1" fmla="*/ 71321 h 905616"/>
              <a:gd name="connsiteX2" fmla="*/ 45261 w 587024"/>
              <a:gd name="connsiteY2" fmla="*/ 905616 h 905616"/>
              <a:gd name="connsiteX3" fmla="*/ 0 w 587024"/>
              <a:gd name="connsiteY3" fmla="*/ 834884 h 905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7024" h="905616">
                <a:moveTo>
                  <a:pt x="541959" y="0"/>
                </a:moveTo>
                <a:lnTo>
                  <a:pt x="587024" y="71321"/>
                </a:lnTo>
                <a:lnTo>
                  <a:pt x="45261" y="905616"/>
                </a:lnTo>
                <a:lnTo>
                  <a:pt x="0" y="834884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82" name="Tijdelijke aanduiding voor tekst 181">
            <a:extLst>
              <a:ext uri="{FF2B5EF4-FFF2-40B4-BE49-F238E27FC236}">
                <a16:creationId xmlns:a16="http://schemas.microsoft.com/office/drawing/2014/main" id="{9A242777-EE58-572D-65EB-D96A7B94CB8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493601" y="5461052"/>
            <a:ext cx="586241" cy="904637"/>
          </a:xfrm>
          <a:custGeom>
            <a:avLst/>
            <a:gdLst>
              <a:gd name="connsiteX0" fmla="*/ 541371 w 586241"/>
              <a:gd name="connsiteY0" fmla="*/ 0 h 904637"/>
              <a:gd name="connsiteX1" fmla="*/ 586241 w 586241"/>
              <a:gd name="connsiteY1" fmla="*/ 71321 h 904637"/>
              <a:gd name="connsiteX2" fmla="*/ 45261 w 586241"/>
              <a:gd name="connsiteY2" fmla="*/ 904637 h 904637"/>
              <a:gd name="connsiteX3" fmla="*/ 0 w 586241"/>
              <a:gd name="connsiteY3" fmla="*/ 833708 h 904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6241" h="904637">
                <a:moveTo>
                  <a:pt x="541371" y="0"/>
                </a:moveTo>
                <a:lnTo>
                  <a:pt x="586241" y="71321"/>
                </a:lnTo>
                <a:lnTo>
                  <a:pt x="45261" y="904637"/>
                </a:lnTo>
                <a:lnTo>
                  <a:pt x="0" y="833708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84" name="Tijdelijke aanduiding voor tekst 183">
            <a:extLst>
              <a:ext uri="{FF2B5EF4-FFF2-40B4-BE49-F238E27FC236}">
                <a16:creationId xmlns:a16="http://schemas.microsoft.com/office/drawing/2014/main" id="{988E1D9A-11A4-B1B3-A63C-A1964597130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611750" y="5647191"/>
            <a:ext cx="585653" cy="903461"/>
          </a:xfrm>
          <a:custGeom>
            <a:avLst/>
            <a:gdLst>
              <a:gd name="connsiteX0" fmla="*/ 540588 w 585653"/>
              <a:gd name="connsiteY0" fmla="*/ 0 h 903461"/>
              <a:gd name="connsiteX1" fmla="*/ 585653 w 585653"/>
              <a:gd name="connsiteY1" fmla="*/ 71125 h 903461"/>
              <a:gd name="connsiteX2" fmla="*/ 45261 w 585653"/>
              <a:gd name="connsiteY2" fmla="*/ 903461 h 903461"/>
              <a:gd name="connsiteX3" fmla="*/ 0 w 585653"/>
              <a:gd name="connsiteY3" fmla="*/ 832728 h 903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5653" h="903461">
                <a:moveTo>
                  <a:pt x="540588" y="0"/>
                </a:moveTo>
                <a:lnTo>
                  <a:pt x="585653" y="71125"/>
                </a:lnTo>
                <a:lnTo>
                  <a:pt x="45261" y="903461"/>
                </a:lnTo>
                <a:lnTo>
                  <a:pt x="0" y="832728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86" name="Tijdelijke aanduiding voor tekst 185">
            <a:extLst>
              <a:ext uri="{FF2B5EF4-FFF2-40B4-BE49-F238E27FC236}">
                <a16:creationId xmlns:a16="http://schemas.microsoft.com/office/drawing/2014/main" id="{0F2D6B6D-29F8-70E5-22FB-708BEAC896A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729899" y="5833135"/>
            <a:ext cx="584869" cy="902677"/>
          </a:xfrm>
          <a:custGeom>
            <a:avLst/>
            <a:gdLst>
              <a:gd name="connsiteX0" fmla="*/ 540000 w 584869"/>
              <a:gd name="connsiteY0" fmla="*/ 0 h 902677"/>
              <a:gd name="connsiteX1" fmla="*/ 584869 w 584869"/>
              <a:gd name="connsiteY1" fmla="*/ 71320 h 902677"/>
              <a:gd name="connsiteX2" fmla="*/ 45261 w 584869"/>
              <a:gd name="connsiteY2" fmla="*/ 902677 h 902677"/>
              <a:gd name="connsiteX3" fmla="*/ 0 w 584869"/>
              <a:gd name="connsiteY3" fmla="*/ 831748 h 902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4869" h="902677">
                <a:moveTo>
                  <a:pt x="540000" y="0"/>
                </a:moveTo>
                <a:lnTo>
                  <a:pt x="584869" y="71320"/>
                </a:lnTo>
                <a:lnTo>
                  <a:pt x="45261" y="902677"/>
                </a:lnTo>
                <a:lnTo>
                  <a:pt x="0" y="831748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88" name="Tijdelijke aanduiding voor tekst 187">
            <a:extLst>
              <a:ext uri="{FF2B5EF4-FFF2-40B4-BE49-F238E27FC236}">
                <a16:creationId xmlns:a16="http://schemas.microsoft.com/office/drawing/2014/main" id="{9FBA5B9A-6F9A-A722-E0C5-F664E1097C9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848049" y="6019274"/>
            <a:ext cx="584281" cy="845855"/>
          </a:xfrm>
          <a:custGeom>
            <a:avLst/>
            <a:gdLst>
              <a:gd name="connsiteX0" fmla="*/ 539216 w 584281"/>
              <a:gd name="connsiteY0" fmla="*/ 0 h 845855"/>
              <a:gd name="connsiteX1" fmla="*/ 584281 w 584281"/>
              <a:gd name="connsiteY1" fmla="*/ 71124 h 845855"/>
              <a:gd name="connsiteX2" fmla="*/ 81313 w 584281"/>
              <a:gd name="connsiteY2" fmla="*/ 845855 h 845855"/>
              <a:gd name="connsiteX3" fmla="*/ 9601 w 584281"/>
              <a:gd name="connsiteY3" fmla="*/ 845855 h 845855"/>
              <a:gd name="connsiteX4" fmla="*/ 0 w 584281"/>
              <a:gd name="connsiteY4" fmla="*/ 830768 h 845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4281" h="845855">
                <a:moveTo>
                  <a:pt x="539216" y="0"/>
                </a:moveTo>
                <a:lnTo>
                  <a:pt x="584281" y="71124"/>
                </a:lnTo>
                <a:lnTo>
                  <a:pt x="81313" y="845855"/>
                </a:lnTo>
                <a:lnTo>
                  <a:pt x="9601" y="845855"/>
                </a:lnTo>
                <a:lnTo>
                  <a:pt x="0" y="830768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90" name="Tijdelijke aanduiding voor tekst 189">
            <a:extLst>
              <a:ext uri="{FF2B5EF4-FFF2-40B4-BE49-F238E27FC236}">
                <a16:creationId xmlns:a16="http://schemas.microsoft.com/office/drawing/2014/main" id="{4B839FCC-C744-9F4C-944A-C6BD6E342C9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076510" y="6205412"/>
            <a:ext cx="473185" cy="659716"/>
          </a:xfrm>
          <a:custGeom>
            <a:avLst/>
            <a:gdLst>
              <a:gd name="connsiteX0" fmla="*/ 428316 w 473185"/>
              <a:gd name="connsiteY0" fmla="*/ 0 h 659716"/>
              <a:gd name="connsiteX1" fmla="*/ 473185 w 473185"/>
              <a:gd name="connsiteY1" fmla="*/ 71124 h 659716"/>
              <a:gd name="connsiteX2" fmla="*/ 91110 w 473185"/>
              <a:gd name="connsiteY2" fmla="*/ 659716 h 659716"/>
              <a:gd name="connsiteX3" fmla="*/ 0 w 473185"/>
              <a:gd name="connsiteY3" fmla="*/ 659716 h 659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3185" h="659716">
                <a:moveTo>
                  <a:pt x="428316" y="0"/>
                </a:moveTo>
                <a:lnTo>
                  <a:pt x="473185" y="71124"/>
                </a:lnTo>
                <a:lnTo>
                  <a:pt x="91110" y="659716"/>
                </a:lnTo>
                <a:lnTo>
                  <a:pt x="0" y="659716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92" name="Tijdelijke aanduiding voor tekst 191">
            <a:extLst>
              <a:ext uri="{FF2B5EF4-FFF2-40B4-BE49-F238E27FC236}">
                <a16:creationId xmlns:a16="http://schemas.microsoft.com/office/drawing/2014/main" id="{EDD09D61-BB70-C0A9-9C23-C0F2D592D44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14768" y="6391356"/>
            <a:ext cx="352489" cy="473773"/>
          </a:xfrm>
          <a:custGeom>
            <a:avLst/>
            <a:gdLst>
              <a:gd name="connsiteX0" fmla="*/ 307424 w 352489"/>
              <a:gd name="connsiteY0" fmla="*/ 0 h 473773"/>
              <a:gd name="connsiteX1" fmla="*/ 352489 w 352489"/>
              <a:gd name="connsiteY1" fmla="*/ 71320 h 473773"/>
              <a:gd name="connsiteX2" fmla="*/ 91110 w 352489"/>
              <a:gd name="connsiteY2" fmla="*/ 473773 h 473773"/>
              <a:gd name="connsiteX3" fmla="*/ 0 w 352489"/>
              <a:gd name="connsiteY3" fmla="*/ 473773 h 473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2489" h="473773">
                <a:moveTo>
                  <a:pt x="307424" y="0"/>
                </a:moveTo>
                <a:lnTo>
                  <a:pt x="352489" y="71320"/>
                </a:lnTo>
                <a:lnTo>
                  <a:pt x="91110" y="473773"/>
                </a:lnTo>
                <a:lnTo>
                  <a:pt x="0" y="473773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94" name="Tijdelijke aanduiding voor tekst 193">
            <a:extLst>
              <a:ext uri="{FF2B5EF4-FFF2-40B4-BE49-F238E27FC236}">
                <a16:creationId xmlns:a16="http://schemas.microsoft.com/office/drawing/2014/main" id="{36739AF6-C8EE-2D7D-6F40-EA61E0AC1C6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53222" y="6577494"/>
            <a:ext cx="231596" cy="287634"/>
          </a:xfrm>
          <a:custGeom>
            <a:avLst/>
            <a:gdLst>
              <a:gd name="connsiteX0" fmla="*/ 186531 w 231596"/>
              <a:gd name="connsiteY0" fmla="*/ 0 h 287634"/>
              <a:gd name="connsiteX1" fmla="*/ 231596 w 231596"/>
              <a:gd name="connsiteY1" fmla="*/ 71125 h 287634"/>
              <a:gd name="connsiteX2" fmla="*/ 90914 w 231596"/>
              <a:gd name="connsiteY2" fmla="*/ 287634 h 287634"/>
              <a:gd name="connsiteX3" fmla="*/ 0 w 231596"/>
              <a:gd name="connsiteY3" fmla="*/ 287634 h 287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1596" h="287634">
                <a:moveTo>
                  <a:pt x="186531" y="0"/>
                </a:moveTo>
                <a:lnTo>
                  <a:pt x="231596" y="71125"/>
                </a:lnTo>
                <a:lnTo>
                  <a:pt x="90914" y="287634"/>
                </a:lnTo>
                <a:lnTo>
                  <a:pt x="0" y="287634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96" name="Tijdelijke aanduiding voor tekst 195">
            <a:extLst>
              <a:ext uri="{FF2B5EF4-FFF2-40B4-BE49-F238E27FC236}">
                <a16:creationId xmlns:a16="http://schemas.microsoft.com/office/drawing/2014/main" id="{010FE9F1-8767-C9F9-A1D9-519F4271C38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791284" y="6763634"/>
            <a:ext cx="110900" cy="101495"/>
          </a:xfrm>
          <a:custGeom>
            <a:avLst/>
            <a:gdLst>
              <a:gd name="connsiteX0" fmla="*/ 66030 w 110900"/>
              <a:gd name="connsiteY0" fmla="*/ 0 h 101495"/>
              <a:gd name="connsiteX1" fmla="*/ 110900 w 110900"/>
              <a:gd name="connsiteY1" fmla="*/ 71125 h 101495"/>
              <a:gd name="connsiteX2" fmla="*/ 91110 w 110900"/>
              <a:gd name="connsiteY2" fmla="*/ 101495 h 101495"/>
              <a:gd name="connsiteX3" fmla="*/ 0 w 110900"/>
              <a:gd name="connsiteY3" fmla="*/ 101495 h 101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900" h="101495">
                <a:moveTo>
                  <a:pt x="66030" y="0"/>
                </a:moveTo>
                <a:lnTo>
                  <a:pt x="110900" y="71125"/>
                </a:lnTo>
                <a:lnTo>
                  <a:pt x="91110" y="101495"/>
                </a:lnTo>
                <a:lnTo>
                  <a:pt x="0" y="101495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98" name="Tijdelijke aanduiding voor tekst 197">
            <a:extLst>
              <a:ext uri="{FF2B5EF4-FFF2-40B4-BE49-F238E27FC236}">
                <a16:creationId xmlns:a16="http://schemas.microsoft.com/office/drawing/2014/main" id="{0599F4FF-C6B0-F7A5-9837-A90EC31BE02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229642" y="62"/>
            <a:ext cx="3408307" cy="6865009"/>
          </a:xfrm>
          <a:custGeom>
            <a:avLst/>
            <a:gdLst>
              <a:gd name="connsiteX0" fmla="*/ 155769 w 3408307"/>
              <a:gd name="connsiteY0" fmla="*/ 0 h 6865009"/>
              <a:gd name="connsiteX1" fmla="*/ 1219702 w 3408307"/>
              <a:gd name="connsiteY1" fmla="*/ 0 h 6865009"/>
              <a:gd name="connsiteX2" fmla="*/ 1691124 w 3408307"/>
              <a:gd name="connsiteY2" fmla="*/ 715362 h 6865009"/>
              <a:gd name="connsiteX3" fmla="*/ 1736973 w 3408307"/>
              <a:gd name="connsiteY3" fmla="*/ 784920 h 6865009"/>
              <a:gd name="connsiteX4" fmla="*/ 1811037 w 3408307"/>
              <a:gd name="connsiteY4" fmla="*/ 897387 h 6865009"/>
              <a:gd name="connsiteX5" fmla="*/ 1857081 w 3408307"/>
              <a:gd name="connsiteY5" fmla="*/ 967140 h 6865009"/>
              <a:gd name="connsiteX6" fmla="*/ 1931145 w 3408307"/>
              <a:gd name="connsiteY6" fmla="*/ 1079607 h 6865009"/>
              <a:gd name="connsiteX7" fmla="*/ 1976994 w 3408307"/>
              <a:gd name="connsiteY7" fmla="*/ 1149165 h 6865009"/>
              <a:gd name="connsiteX8" fmla="*/ 2051058 w 3408307"/>
              <a:gd name="connsiteY8" fmla="*/ 1261632 h 6865009"/>
              <a:gd name="connsiteX9" fmla="*/ 2097103 w 3408307"/>
              <a:gd name="connsiteY9" fmla="*/ 1331385 h 6865009"/>
              <a:gd name="connsiteX10" fmla="*/ 2171167 w 3408307"/>
              <a:gd name="connsiteY10" fmla="*/ 1443852 h 6865009"/>
              <a:gd name="connsiteX11" fmla="*/ 2217016 w 3408307"/>
              <a:gd name="connsiteY11" fmla="*/ 1513409 h 6865009"/>
              <a:gd name="connsiteX12" fmla="*/ 2291276 w 3408307"/>
              <a:gd name="connsiteY12" fmla="*/ 1625877 h 6865009"/>
              <a:gd name="connsiteX13" fmla="*/ 2337125 w 3408307"/>
              <a:gd name="connsiteY13" fmla="*/ 1695630 h 6865009"/>
              <a:gd name="connsiteX14" fmla="*/ 2411188 w 3408307"/>
              <a:gd name="connsiteY14" fmla="*/ 1808097 h 6865009"/>
              <a:gd name="connsiteX15" fmla="*/ 2457234 w 3408307"/>
              <a:gd name="connsiteY15" fmla="*/ 1877850 h 6865009"/>
              <a:gd name="connsiteX16" fmla="*/ 2531297 w 3408307"/>
              <a:gd name="connsiteY16" fmla="*/ 1990318 h 6865009"/>
              <a:gd name="connsiteX17" fmla="*/ 2577146 w 3408307"/>
              <a:gd name="connsiteY17" fmla="*/ 2059875 h 6865009"/>
              <a:gd name="connsiteX18" fmla="*/ 2651210 w 3408307"/>
              <a:gd name="connsiteY18" fmla="*/ 2172342 h 6865009"/>
              <a:gd name="connsiteX19" fmla="*/ 2697255 w 3408307"/>
              <a:gd name="connsiteY19" fmla="*/ 2241899 h 6865009"/>
              <a:gd name="connsiteX20" fmla="*/ 2771319 w 3408307"/>
              <a:gd name="connsiteY20" fmla="*/ 2354563 h 6865009"/>
              <a:gd name="connsiteX21" fmla="*/ 2817364 w 3408307"/>
              <a:gd name="connsiteY21" fmla="*/ 2424316 h 6865009"/>
              <a:gd name="connsiteX22" fmla="*/ 2891428 w 3408307"/>
              <a:gd name="connsiteY22" fmla="*/ 2536783 h 6865009"/>
              <a:gd name="connsiteX23" fmla="*/ 2937277 w 3408307"/>
              <a:gd name="connsiteY23" fmla="*/ 2606341 h 6865009"/>
              <a:gd name="connsiteX24" fmla="*/ 3011341 w 3408307"/>
              <a:gd name="connsiteY24" fmla="*/ 2718808 h 6865009"/>
              <a:gd name="connsiteX25" fmla="*/ 3057385 w 3408307"/>
              <a:gd name="connsiteY25" fmla="*/ 2788561 h 6865009"/>
              <a:gd name="connsiteX26" fmla="*/ 3131449 w 3408307"/>
              <a:gd name="connsiteY26" fmla="*/ 2900832 h 6865009"/>
              <a:gd name="connsiteX27" fmla="*/ 3177298 w 3408307"/>
              <a:gd name="connsiteY27" fmla="*/ 2970585 h 6865009"/>
              <a:gd name="connsiteX28" fmla="*/ 3251362 w 3408307"/>
              <a:gd name="connsiteY28" fmla="*/ 3083053 h 6865009"/>
              <a:gd name="connsiteX29" fmla="*/ 3297407 w 3408307"/>
              <a:gd name="connsiteY29" fmla="*/ 3152806 h 6865009"/>
              <a:gd name="connsiteX30" fmla="*/ 3371471 w 3408307"/>
              <a:gd name="connsiteY30" fmla="*/ 3265273 h 6865009"/>
              <a:gd name="connsiteX31" fmla="*/ 3408307 w 3408307"/>
              <a:gd name="connsiteY31" fmla="*/ 3321115 h 6865009"/>
              <a:gd name="connsiteX32" fmla="*/ 1070594 w 3408307"/>
              <a:gd name="connsiteY32" fmla="*/ 6865009 h 6865009"/>
              <a:gd name="connsiteX33" fmla="*/ 1034542 w 3408307"/>
              <a:gd name="connsiteY33" fmla="*/ 6865009 h 6865009"/>
              <a:gd name="connsiteX34" fmla="*/ 887394 w 3408307"/>
              <a:gd name="connsiteY34" fmla="*/ 6865009 h 6865009"/>
              <a:gd name="connsiteX35" fmla="*/ 796284 w 3408307"/>
              <a:gd name="connsiteY35" fmla="*/ 6865009 h 6865009"/>
              <a:gd name="connsiteX36" fmla="*/ 649136 w 3408307"/>
              <a:gd name="connsiteY36" fmla="*/ 6865009 h 6865009"/>
              <a:gd name="connsiteX37" fmla="*/ 558026 w 3408307"/>
              <a:gd name="connsiteY37" fmla="*/ 6865009 h 6865009"/>
              <a:gd name="connsiteX38" fmla="*/ 411074 w 3408307"/>
              <a:gd name="connsiteY38" fmla="*/ 6865009 h 6865009"/>
              <a:gd name="connsiteX39" fmla="*/ 319768 w 3408307"/>
              <a:gd name="connsiteY39" fmla="*/ 6865009 h 6865009"/>
              <a:gd name="connsiteX40" fmla="*/ 172620 w 3408307"/>
              <a:gd name="connsiteY40" fmla="*/ 6865009 h 6865009"/>
              <a:gd name="connsiteX41" fmla="*/ 81509 w 3408307"/>
              <a:gd name="connsiteY41" fmla="*/ 6865009 h 6865009"/>
              <a:gd name="connsiteX42" fmla="*/ 0 w 3408307"/>
              <a:gd name="connsiteY42" fmla="*/ 6865009 h 6865009"/>
              <a:gd name="connsiteX43" fmla="*/ 2351232 w 3408307"/>
              <a:gd name="connsiteY43" fmla="*/ 3321115 h 6865009"/>
              <a:gd name="connsiteX44" fmla="*/ 2292647 w 3408307"/>
              <a:gd name="connsiteY44" fmla="*/ 3232356 h 6865009"/>
              <a:gd name="connsiteX45" fmla="*/ 2246602 w 3408307"/>
              <a:gd name="connsiteY45" fmla="*/ 3162799 h 6865009"/>
              <a:gd name="connsiteX46" fmla="*/ 2172343 w 3408307"/>
              <a:gd name="connsiteY46" fmla="*/ 3050527 h 6865009"/>
              <a:gd name="connsiteX47" fmla="*/ 2126298 w 3408307"/>
              <a:gd name="connsiteY47" fmla="*/ 2980970 h 6865009"/>
              <a:gd name="connsiteX48" fmla="*/ 2052234 w 3408307"/>
              <a:gd name="connsiteY48" fmla="*/ 2868699 h 6865009"/>
              <a:gd name="connsiteX49" fmla="*/ 2006189 w 3408307"/>
              <a:gd name="connsiteY49" fmla="*/ 2799141 h 6865009"/>
              <a:gd name="connsiteX50" fmla="*/ 1931929 w 3408307"/>
              <a:gd name="connsiteY50" fmla="*/ 2686870 h 6865009"/>
              <a:gd name="connsiteX51" fmla="*/ 1885884 w 3408307"/>
              <a:gd name="connsiteY51" fmla="*/ 2617313 h 6865009"/>
              <a:gd name="connsiteX52" fmla="*/ 1811820 w 3408307"/>
              <a:gd name="connsiteY52" fmla="*/ 2505041 h 6865009"/>
              <a:gd name="connsiteX53" fmla="*/ 1765775 w 3408307"/>
              <a:gd name="connsiteY53" fmla="*/ 2435288 h 6865009"/>
              <a:gd name="connsiteX54" fmla="*/ 1691516 w 3408307"/>
              <a:gd name="connsiteY54" fmla="*/ 2323213 h 6865009"/>
              <a:gd name="connsiteX55" fmla="*/ 1645471 w 3408307"/>
              <a:gd name="connsiteY55" fmla="*/ 2253656 h 6865009"/>
              <a:gd name="connsiteX56" fmla="*/ 1571407 w 3408307"/>
              <a:gd name="connsiteY56" fmla="*/ 2141384 h 6865009"/>
              <a:gd name="connsiteX57" fmla="*/ 1525166 w 3408307"/>
              <a:gd name="connsiteY57" fmla="*/ 2071631 h 6865009"/>
              <a:gd name="connsiteX58" fmla="*/ 1451102 w 3408307"/>
              <a:gd name="connsiteY58" fmla="*/ 1959360 h 6865009"/>
              <a:gd name="connsiteX59" fmla="*/ 1405057 w 3408307"/>
              <a:gd name="connsiteY59" fmla="*/ 1889998 h 6865009"/>
              <a:gd name="connsiteX60" fmla="*/ 1330797 w 3408307"/>
              <a:gd name="connsiteY60" fmla="*/ 1777531 h 6865009"/>
              <a:gd name="connsiteX61" fmla="*/ 1284752 w 3408307"/>
              <a:gd name="connsiteY61" fmla="*/ 1707974 h 6865009"/>
              <a:gd name="connsiteX62" fmla="*/ 1210689 w 3408307"/>
              <a:gd name="connsiteY62" fmla="*/ 1595703 h 6865009"/>
              <a:gd name="connsiteX63" fmla="*/ 1164644 w 3408307"/>
              <a:gd name="connsiteY63" fmla="*/ 1526145 h 6865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3408307" h="6865009">
                <a:moveTo>
                  <a:pt x="155769" y="0"/>
                </a:moveTo>
                <a:lnTo>
                  <a:pt x="1219702" y="0"/>
                </a:lnTo>
                <a:lnTo>
                  <a:pt x="1691124" y="715362"/>
                </a:lnTo>
                <a:lnTo>
                  <a:pt x="1736973" y="784920"/>
                </a:lnTo>
                <a:lnTo>
                  <a:pt x="1811037" y="897387"/>
                </a:lnTo>
                <a:lnTo>
                  <a:pt x="1857081" y="967140"/>
                </a:lnTo>
                <a:lnTo>
                  <a:pt x="1931145" y="1079607"/>
                </a:lnTo>
                <a:lnTo>
                  <a:pt x="1976994" y="1149165"/>
                </a:lnTo>
                <a:lnTo>
                  <a:pt x="2051058" y="1261632"/>
                </a:lnTo>
                <a:lnTo>
                  <a:pt x="2097103" y="1331385"/>
                </a:lnTo>
                <a:lnTo>
                  <a:pt x="2171167" y="1443852"/>
                </a:lnTo>
                <a:lnTo>
                  <a:pt x="2217016" y="1513409"/>
                </a:lnTo>
                <a:lnTo>
                  <a:pt x="2291276" y="1625877"/>
                </a:lnTo>
                <a:lnTo>
                  <a:pt x="2337125" y="1695630"/>
                </a:lnTo>
                <a:lnTo>
                  <a:pt x="2411188" y="1808097"/>
                </a:lnTo>
                <a:lnTo>
                  <a:pt x="2457234" y="1877850"/>
                </a:lnTo>
                <a:lnTo>
                  <a:pt x="2531297" y="1990318"/>
                </a:lnTo>
                <a:lnTo>
                  <a:pt x="2577146" y="2059875"/>
                </a:lnTo>
                <a:lnTo>
                  <a:pt x="2651210" y="2172342"/>
                </a:lnTo>
                <a:lnTo>
                  <a:pt x="2697255" y="2241899"/>
                </a:lnTo>
                <a:lnTo>
                  <a:pt x="2771319" y="2354563"/>
                </a:lnTo>
                <a:lnTo>
                  <a:pt x="2817364" y="2424316"/>
                </a:lnTo>
                <a:lnTo>
                  <a:pt x="2891428" y="2536783"/>
                </a:lnTo>
                <a:lnTo>
                  <a:pt x="2937277" y="2606341"/>
                </a:lnTo>
                <a:lnTo>
                  <a:pt x="3011341" y="2718808"/>
                </a:lnTo>
                <a:lnTo>
                  <a:pt x="3057385" y="2788561"/>
                </a:lnTo>
                <a:lnTo>
                  <a:pt x="3131449" y="2900832"/>
                </a:lnTo>
                <a:lnTo>
                  <a:pt x="3177298" y="2970585"/>
                </a:lnTo>
                <a:lnTo>
                  <a:pt x="3251362" y="3083053"/>
                </a:lnTo>
                <a:lnTo>
                  <a:pt x="3297407" y="3152806"/>
                </a:lnTo>
                <a:lnTo>
                  <a:pt x="3371471" y="3265273"/>
                </a:lnTo>
                <a:lnTo>
                  <a:pt x="3408307" y="3321115"/>
                </a:lnTo>
                <a:lnTo>
                  <a:pt x="1070594" y="6865009"/>
                </a:lnTo>
                <a:lnTo>
                  <a:pt x="1034542" y="6865009"/>
                </a:lnTo>
                <a:lnTo>
                  <a:pt x="887394" y="6865009"/>
                </a:lnTo>
                <a:lnTo>
                  <a:pt x="796284" y="6865009"/>
                </a:lnTo>
                <a:lnTo>
                  <a:pt x="649136" y="6865009"/>
                </a:lnTo>
                <a:lnTo>
                  <a:pt x="558026" y="6865009"/>
                </a:lnTo>
                <a:lnTo>
                  <a:pt x="411074" y="6865009"/>
                </a:lnTo>
                <a:lnTo>
                  <a:pt x="319768" y="6865009"/>
                </a:lnTo>
                <a:lnTo>
                  <a:pt x="172620" y="6865009"/>
                </a:lnTo>
                <a:lnTo>
                  <a:pt x="81509" y="6865009"/>
                </a:lnTo>
                <a:lnTo>
                  <a:pt x="0" y="6865009"/>
                </a:lnTo>
                <a:lnTo>
                  <a:pt x="2351232" y="3321115"/>
                </a:lnTo>
                <a:lnTo>
                  <a:pt x="2292647" y="3232356"/>
                </a:lnTo>
                <a:lnTo>
                  <a:pt x="2246602" y="3162799"/>
                </a:lnTo>
                <a:lnTo>
                  <a:pt x="2172343" y="3050527"/>
                </a:lnTo>
                <a:lnTo>
                  <a:pt x="2126298" y="2980970"/>
                </a:lnTo>
                <a:lnTo>
                  <a:pt x="2052234" y="2868699"/>
                </a:lnTo>
                <a:lnTo>
                  <a:pt x="2006189" y="2799141"/>
                </a:lnTo>
                <a:lnTo>
                  <a:pt x="1931929" y="2686870"/>
                </a:lnTo>
                <a:lnTo>
                  <a:pt x="1885884" y="2617313"/>
                </a:lnTo>
                <a:lnTo>
                  <a:pt x="1811820" y="2505041"/>
                </a:lnTo>
                <a:lnTo>
                  <a:pt x="1765775" y="2435288"/>
                </a:lnTo>
                <a:lnTo>
                  <a:pt x="1691516" y="2323213"/>
                </a:lnTo>
                <a:lnTo>
                  <a:pt x="1645471" y="2253656"/>
                </a:lnTo>
                <a:lnTo>
                  <a:pt x="1571407" y="2141384"/>
                </a:lnTo>
                <a:lnTo>
                  <a:pt x="1525166" y="2071631"/>
                </a:lnTo>
                <a:lnTo>
                  <a:pt x="1451102" y="1959360"/>
                </a:lnTo>
                <a:lnTo>
                  <a:pt x="1405057" y="1889998"/>
                </a:lnTo>
                <a:lnTo>
                  <a:pt x="1330797" y="1777531"/>
                </a:lnTo>
                <a:lnTo>
                  <a:pt x="1284752" y="1707974"/>
                </a:lnTo>
                <a:lnTo>
                  <a:pt x="1210689" y="1595703"/>
                </a:lnTo>
                <a:lnTo>
                  <a:pt x="1164644" y="1526145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7" name="Rechthoek: afgeronde hoeken 6">
            <a:extLst>
              <a:ext uri="{FF2B5EF4-FFF2-40B4-BE49-F238E27FC236}">
                <a16:creationId xmlns:a16="http://schemas.microsoft.com/office/drawing/2014/main" id="{7D3AA19E-3DC8-4556-BC42-05B65FEB6237}"/>
              </a:ext>
            </a:extLst>
          </p:cNvPr>
          <p:cNvSpPr/>
          <p:nvPr userDrawn="1"/>
        </p:nvSpPr>
        <p:spPr>
          <a:xfrm>
            <a:off x="0" y="-429492"/>
            <a:ext cx="2515560" cy="369332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2400" b="1" cap="all" baseline="0" noProof="0">
                <a:solidFill>
                  <a:schemeClr val="accent2"/>
                </a:solidFill>
                <a:latin typeface="+mj-lt"/>
              </a:rPr>
              <a:t>TITELDIA VARIANT</a:t>
            </a:r>
          </a:p>
        </p:txBody>
      </p:sp>
      <p:sp>
        <p:nvSpPr>
          <p:cNvPr id="152" name="Tijdelijke aanduiding voor afbeelding 151">
            <a:extLst>
              <a:ext uri="{FF2B5EF4-FFF2-40B4-BE49-F238E27FC236}">
                <a16:creationId xmlns:a16="http://schemas.microsoft.com/office/drawing/2014/main" id="{FFF0D685-CA6E-CAE3-CADA-09E3F7CD7AB0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0" y="-1"/>
            <a:ext cx="2586165" cy="6865007"/>
          </a:xfrm>
          <a:custGeom>
            <a:avLst/>
            <a:gdLst>
              <a:gd name="connsiteX0" fmla="*/ 0 w 2583525"/>
              <a:gd name="connsiteY0" fmla="*/ 0 h 6857998"/>
              <a:gd name="connsiteX1" fmla="*/ 328637 w 2583525"/>
              <a:gd name="connsiteY1" fmla="*/ 0 h 6857998"/>
              <a:gd name="connsiteX2" fmla="*/ 392697 w 2583525"/>
              <a:gd name="connsiteY2" fmla="*/ 0 h 6857998"/>
              <a:gd name="connsiteX3" fmla="*/ 1396937 w 2583525"/>
              <a:gd name="connsiteY3" fmla="*/ 1519134 h 6857998"/>
              <a:gd name="connsiteX4" fmla="*/ 1442982 w 2583525"/>
              <a:gd name="connsiteY4" fmla="*/ 1588692 h 6857998"/>
              <a:gd name="connsiteX5" fmla="*/ 1517045 w 2583525"/>
              <a:gd name="connsiteY5" fmla="*/ 1700963 h 6857998"/>
              <a:gd name="connsiteX6" fmla="*/ 1563090 w 2583525"/>
              <a:gd name="connsiteY6" fmla="*/ 1770520 h 6857998"/>
              <a:gd name="connsiteX7" fmla="*/ 1637350 w 2583525"/>
              <a:gd name="connsiteY7" fmla="*/ 1882987 h 6857998"/>
              <a:gd name="connsiteX8" fmla="*/ 1683395 w 2583525"/>
              <a:gd name="connsiteY8" fmla="*/ 1952349 h 6857998"/>
              <a:gd name="connsiteX9" fmla="*/ 1757459 w 2583525"/>
              <a:gd name="connsiteY9" fmla="*/ 2064620 h 6857998"/>
              <a:gd name="connsiteX10" fmla="*/ 1803700 w 2583525"/>
              <a:gd name="connsiteY10" fmla="*/ 2134373 h 6857998"/>
              <a:gd name="connsiteX11" fmla="*/ 1877764 w 2583525"/>
              <a:gd name="connsiteY11" fmla="*/ 2246645 h 6857998"/>
              <a:gd name="connsiteX12" fmla="*/ 1923809 w 2583525"/>
              <a:gd name="connsiteY12" fmla="*/ 2316202 h 6857998"/>
              <a:gd name="connsiteX13" fmla="*/ 1998068 w 2583525"/>
              <a:gd name="connsiteY13" fmla="*/ 2428277 h 6857998"/>
              <a:gd name="connsiteX14" fmla="*/ 2044113 w 2583525"/>
              <a:gd name="connsiteY14" fmla="*/ 2498030 h 6857998"/>
              <a:gd name="connsiteX15" fmla="*/ 2118177 w 2583525"/>
              <a:gd name="connsiteY15" fmla="*/ 2610302 h 6857998"/>
              <a:gd name="connsiteX16" fmla="*/ 2164222 w 2583525"/>
              <a:gd name="connsiteY16" fmla="*/ 2679859 h 6857998"/>
              <a:gd name="connsiteX17" fmla="*/ 2238482 w 2583525"/>
              <a:gd name="connsiteY17" fmla="*/ 2792130 h 6857998"/>
              <a:gd name="connsiteX18" fmla="*/ 2284527 w 2583525"/>
              <a:gd name="connsiteY18" fmla="*/ 2861688 h 6857998"/>
              <a:gd name="connsiteX19" fmla="*/ 2358591 w 2583525"/>
              <a:gd name="connsiteY19" fmla="*/ 2973959 h 6857998"/>
              <a:gd name="connsiteX20" fmla="*/ 2404636 w 2583525"/>
              <a:gd name="connsiteY20" fmla="*/ 3043516 h 6857998"/>
              <a:gd name="connsiteX21" fmla="*/ 2478895 w 2583525"/>
              <a:gd name="connsiteY21" fmla="*/ 3155788 h 6857998"/>
              <a:gd name="connsiteX22" fmla="*/ 2524940 w 2583525"/>
              <a:gd name="connsiteY22" fmla="*/ 3225345 h 6857998"/>
              <a:gd name="connsiteX23" fmla="*/ 2583525 w 2583525"/>
              <a:gd name="connsiteY23" fmla="*/ 3314104 h 6857998"/>
              <a:gd name="connsiteX24" fmla="*/ 232293 w 2583525"/>
              <a:gd name="connsiteY24" fmla="*/ 6857998 h 6857998"/>
              <a:gd name="connsiteX25" fmla="*/ 0 w 2583525"/>
              <a:gd name="connsiteY25" fmla="*/ 6857998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583525" h="6857998">
                <a:moveTo>
                  <a:pt x="0" y="0"/>
                </a:moveTo>
                <a:lnTo>
                  <a:pt x="328637" y="0"/>
                </a:lnTo>
                <a:lnTo>
                  <a:pt x="392697" y="0"/>
                </a:lnTo>
                <a:lnTo>
                  <a:pt x="1396937" y="1519134"/>
                </a:lnTo>
                <a:lnTo>
                  <a:pt x="1442982" y="1588692"/>
                </a:lnTo>
                <a:lnTo>
                  <a:pt x="1517045" y="1700963"/>
                </a:lnTo>
                <a:lnTo>
                  <a:pt x="1563090" y="1770520"/>
                </a:lnTo>
                <a:lnTo>
                  <a:pt x="1637350" y="1882987"/>
                </a:lnTo>
                <a:lnTo>
                  <a:pt x="1683395" y="1952349"/>
                </a:lnTo>
                <a:lnTo>
                  <a:pt x="1757459" y="2064620"/>
                </a:lnTo>
                <a:lnTo>
                  <a:pt x="1803700" y="2134373"/>
                </a:lnTo>
                <a:lnTo>
                  <a:pt x="1877764" y="2246645"/>
                </a:lnTo>
                <a:lnTo>
                  <a:pt x="1923809" y="2316202"/>
                </a:lnTo>
                <a:lnTo>
                  <a:pt x="1998068" y="2428277"/>
                </a:lnTo>
                <a:lnTo>
                  <a:pt x="2044113" y="2498030"/>
                </a:lnTo>
                <a:lnTo>
                  <a:pt x="2118177" y="2610302"/>
                </a:lnTo>
                <a:lnTo>
                  <a:pt x="2164222" y="2679859"/>
                </a:lnTo>
                <a:lnTo>
                  <a:pt x="2238482" y="2792130"/>
                </a:lnTo>
                <a:lnTo>
                  <a:pt x="2284527" y="2861688"/>
                </a:lnTo>
                <a:lnTo>
                  <a:pt x="2358591" y="2973959"/>
                </a:lnTo>
                <a:lnTo>
                  <a:pt x="2404636" y="3043516"/>
                </a:lnTo>
                <a:lnTo>
                  <a:pt x="2478895" y="3155788"/>
                </a:lnTo>
                <a:lnTo>
                  <a:pt x="2524940" y="3225345"/>
                </a:lnTo>
                <a:lnTo>
                  <a:pt x="2583525" y="3314104"/>
                </a:lnTo>
                <a:lnTo>
                  <a:pt x="232293" y="6857998"/>
                </a:lnTo>
                <a:lnTo>
                  <a:pt x="0" y="685799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80000" tIns="0" rIns="540000" bIns="126000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i="1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Om gebruik te maken van de Ilionx beeldbank klik je ergens op het grijze gedeelte (dus niet op het pictogram hieronder)</a:t>
            </a:r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23C61BBE-6354-D3BE-033D-9584EA4103A4}"/>
              </a:ext>
            </a:extLst>
          </p:cNvPr>
          <p:cNvGrpSpPr/>
          <p:nvPr userDrawn="1"/>
        </p:nvGrpSpPr>
        <p:grpSpPr>
          <a:xfrm>
            <a:off x="12377867" y="889663"/>
            <a:ext cx="3593091" cy="4906616"/>
            <a:chOff x="12377867" y="0"/>
            <a:chExt cx="3593091" cy="4906616"/>
          </a:xfrm>
        </p:grpSpPr>
        <p:sp>
          <p:nvSpPr>
            <p:cNvPr id="6" name="Rechthoek 5">
              <a:extLst>
                <a:ext uri="{FF2B5EF4-FFF2-40B4-BE49-F238E27FC236}">
                  <a16:creationId xmlns:a16="http://schemas.microsoft.com/office/drawing/2014/main" id="{BA003CD1-42E4-09D1-B6C4-04F3CDFD0FA7}"/>
                </a:ext>
              </a:extLst>
            </p:cNvPr>
            <p:cNvSpPr/>
            <p:nvPr userDrawn="1"/>
          </p:nvSpPr>
          <p:spPr>
            <a:xfrm>
              <a:off x="12377867" y="0"/>
              <a:ext cx="3593091" cy="4906616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Afbeelding Vervangen/opmaken</a:t>
              </a:r>
            </a:p>
          </p:txBody>
        </p:sp>
        <p:sp>
          <p:nvSpPr>
            <p:cNvPr id="9" name="Ovaal 8">
              <a:extLst>
                <a:ext uri="{FF2B5EF4-FFF2-40B4-BE49-F238E27FC236}">
                  <a16:creationId xmlns:a16="http://schemas.microsoft.com/office/drawing/2014/main" id="{AF3292E6-AD80-5312-6F3A-9605BF9FA2DC}"/>
                </a:ext>
              </a:extLst>
            </p:cNvPr>
            <p:cNvSpPr/>
            <p:nvPr userDrawn="1"/>
          </p:nvSpPr>
          <p:spPr>
            <a:xfrm>
              <a:off x="12560445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0" name="Rechthoek 9">
              <a:extLst>
                <a:ext uri="{FF2B5EF4-FFF2-40B4-BE49-F238E27FC236}">
                  <a16:creationId xmlns:a16="http://schemas.microsoft.com/office/drawing/2014/main" id="{4DEFDE22-6F38-3A02-DAEC-7E1B91AA884C}"/>
                </a:ext>
              </a:extLst>
            </p:cNvPr>
            <p:cNvSpPr/>
            <p:nvPr userDrawn="1"/>
          </p:nvSpPr>
          <p:spPr>
            <a:xfrm>
              <a:off x="12844617" y="465324"/>
              <a:ext cx="2944682" cy="6580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Als je een afbeelding wilt vervangen, klik er dan op en selecteer in het </a:t>
              </a:r>
              <a:r>
                <a:rPr kumimoji="0" lang="nl-NL" sz="12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Templafyscherm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bij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Beeldbank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gewenste nieuwe afbeelding.</a:t>
              </a:r>
            </a:p>
          </p:txBody>
        </p:sp>
        <p:sp>
          <p:nvSpPr>
            <p:cNvPr id="11" name="Ovaal 10">
              <a:extLst>
                <a:ext uri="{FF2B5EF4-FFF2-40B4-BE49-F238E27FC236}">
                  <a16:creationId xmlns:a16="http://schemas.microsoft.com/office/drawing/2014/main" id="{9233AFC8-C36A-D6B9-FAA9-CBB72457469C}"/>
                </a:ext>
              </a:extLst>
            </p:cNvPr>
            <p:cNvSpPr/>
            <p:nvPr userDrawn="1"/>
          </p:nvSpPr>
          <p:spPr>
            <a:xfrm>
              <a:off x="12560445" y="125773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2" name="Ovaal 11">
              <a:extLst>
                <a:ext uri="{FF2B5EF4-FFF2-40B4-BE49-F238E27FC236}">
                  <a16:creationId xmlns:a16="http://schemas.microsoft.com/office/drawing/2014/main" id="{9759EEC3-3820-8BB7-A95E-5132AB073C86}"/>
                </a:ext>
              </a:extLst>
            </p:cNvPr>
            <p:cNvSpPr/>
            <p:nvPr userDrawn="1"/>
          </p:nvSpPr>
          <p:spPr>
            <a:xfrm>
              <a:off x="12560445" y="301260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6B924797-46F3-EAEF-03A7-0FFFDF1B44AC}"/>
                </a:ext>
              </a:extLst>
            </p:cNvPr>
            <p:cNvSpPr/>
            <p:nvPr userDrawn="1"/>
          </p:nvSpPr>
          <p:spPr>
            <a:xfrm>
              <a:off x="12844616" y="1257738"/>
              <a:ext cx="3126341" cy="46279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met de rechter muisknop op de miniatuurweergave van de dia aan de linkerkant van het scherm en kies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‘Dia herstellen’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6BD04BD6-9568-7A0C-0DB3-B46E83AB3FB2}"/>
                </a:ext>
              </a:extLst>
            </p:cNvPr>
            <p:cNvSpPr/>
            <p:nvPr userDrawn="1"/>
          </p:nvSpPr>
          <p:spPr>
            <a:xfrm>
              <a:off x="12844617" y="3036173"/>
              <a:ext cx="2944682" cy="97979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de afbeelding te schalen of bij te snijden, ga naar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voor afbeeldingen - Opmaak’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‘Bijsnijden’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Schaal met de bolletjes de afbeelding en met de hoekjes het afbeeldingskader.</a:t>
              </a:r>
            </a:p>
          </p:txBody>
        </p:sp>
        <p:grpSp>
          <p:nvGrpSpPr>
            <p:cNvPr id="15" name="Groep 14">
              <a:extLst>
                <a:ext uri="{FF2B5EF4-FFF2-40B4-BE49-F238E27FC236}">
                  <a16:creationId xmlns:a16="http://schemas.microsoft.com/office/drawing/2014/main" id="{11DF236A-B039-3C78-C33D-B846298071AC}"/>
                </a:ext>
              </a:extLst>
            </p:cNvPr>
            <p:cNvGrpSpPr/>
            <p:nvPr userDrawn="1"/>
          </p:nvGrpSpPr>
          <p:grpSpPr>
            <a:xfrm>
              <a:off x="12755738" y="4117575"/>
              <a:ext cx="622283" cy="612919"/>
              <a:chOff x="12617641" y="3403239"/>
              <a:chExt cx="752963" cy="741634"/>
            </a:xfrm>
          </p:grpSpPr>
          <p:grpSp>
            <p:nvGrpSpPr>
              <p:cNvPr id="40" name="Groep 39">
                <a:extLst>
                  <a:ext uri="{FF2B5EF4-FFF2-40B4-BE49-F238E27FC236}">
                    <a16:creationId xmlns:a16="http://schemas.microsoft.com/office/drawing/2014/main" id="{226B24F5-137C-DD14-D092-2AF8F471064F}"/>
                  </a:ext>
                </a:extLst>
              </p:cNvPr>
              <p:cNvGrpSpPr/>
              <p:nvPr userDrawn="1"/>
            </p:nvGrpSpPr>
            <p:grpSpPr>
              <a:xfrm>
                <a:off x="12771550" y="3403239"/>
                <a:ext cx="467156" cy="448491"/>
                <a:chOff x="12782177" y="3403239"/>
                <a:chExt cx="467156" cy="448491"/>
              </a:xfrm>
            </p:grpSpPr>
            <p:grpSp>
              <p:nvGrpSpPr>
                <p:cNvPr id="43" name="Groep 42">
                  <a:extLst>
                    <a:ext uri="{FF2B5EF4-FFF2-40B4-BE49-F238E27FC236}">
                      <a16:creationId xmlns:a16="http://schemas.microsoft.com/office/drawing/2014/main" id="{987BA654-1039-C4B8-54AE-19FE22A2E270}"/>
                    </a:ext>
                  </a:extLst>
                </p:cNvPr>
                <p:cNvGrpSpPr/>
                <p:nvPr userDrawn="1"/>
              </p:nvGrpSpPr>
              <p:grpSpPr>
                <a:xfrm>
                  <a:off x="12782177" y="3403239"/>
                  <a:ext cx="412972" cy="396132"/>
                  <a:chOff x="13554906" y="3320109"/>
                  <a:chExt cx="443912" cy="425811"/>
                </a:xfrm>
              </p:grpSpPr>
              <p:grpSp>
                <p:nvGrpSpPr>
                  <p:cNvPr id="51" name="Groep 50">
                    <a:extLst>
                      <a:ext uri="{FF2B5EF4-FFF2-40B4-BE49-F238E27FC236}">
                        <a16:creationId xmlns:a16="http://schemas.microsoft.com/office/drawing/2014/main" id="{64FB18A8-E865-9AAD-16A6-E122739C36D6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2" cy="425811"/>
                    <a:chOff x="12909684" y="1276143"/>
                    <a:chExt cx="443912" cy="425811"/>
                  </a:xfrm>
                </p:grpSpPr>
                <p:sp>
                  <p:nvSpPr>
                    <p:cNvPr id="54" name="Rechthoek 53">
                      <a:extLst>
                        <a:ext uri="{FF2B5EF4-FFF2-40B4-BE49-F238E27FC236}">
                          <a16:creationId xmlns:a16="http://schemas.microsoft.com/office/drawing/2014/main" id="{6B6B0B33-7B31-0106-E63E-39B2E98A711A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55" name="Rechthoek 54">
                      <a:extLst>
                        <a:ext uri="{FF2B5EF4-FFF2-40B4-BE49-F238E27FC236}">
                          <a16:creationId xmlns:a16="http://schemas.microsoft.com/office/drawing/2014/main" id="{17B6B454-54A7-85A4-35BD-C432D17B8CB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56" name="Ovaal 55">
                      <a:extLst>
                        <a:ext uri="{FF2B5EF4-FFF2-40B4-BE49-F238E27FC236}">
                          <a16:creationId xmlns:a16="http://schemas.microsoft.com/office/drawing/2014/main" id="{6B96D092-2306-9E71-7FF0-02F0ABC2A1B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52" name="Afbeelding 51">
                    <a:extLst>
                      <a:ext uri="{FF2B5EF4-FFF2-40B4-BE49-F238E27FC236}">
                        <a16:creationId xmlns:a16="http://schemas.microsoft.com/office/drawing/2014/main" id="{60315E5B-A6C8-2041-DF6A-5F0AF0DA1293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4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5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2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53" name="Afbeelding 52">
                    <a:extLst>
                      <a:ext uri="{FF2B5EF4-FFF2-40B4-BE49-F238E27FC236}">
                        <a16:creationId xmlns:a16="http://schemas.microsoft.com/office/drawing/2014/main" id="{66FC3C29-2EA3-C976-ACE5-CAAFC8927E40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4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5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53788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44" name="Groep 43">
                  <a:extLst>
                    <a:ext uri="{FF2B5EF4-FFF2-40B4-BE49-F238E27FC236}">
                      <a16:creationId xmlns:a16="http://schemas.microsoft.com/office/drawing/2014/main" id="{B98837ED-C0D1-4D19-5F59-5A645A027D01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49" name="Rechthoek 48">
                    <a:extLst>
                      <a:ext uri="{FF2B5EF4-FFF2-40B4-BE49-F238E27FC236}">
                        <a16:creationId xmlns:a16="http://schemas.microsoft.com/office/drawing/2014/main" id="{F0A84470-4712-D3C0-96E2-ABC3E7CF636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50" name="Rechthoek 49">
                    <a:extLst>
                      <a:ext uri="{FF2B5EF4-FFF2-40B4-BE49-F238E27FC236}">
                        <a16:creationId xmlns:a16="http://schemas.microsoft.com/office/drawing/2014/main" id="{23EA2371-6D1B-5EB0-E27C-332D8B1FA0EC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45" name="Groep 44">
                  <a:extLst>
                    <a:ext uri="{FF2B5EF4-FFF2-40B4-BE49-F238E27FC236}">
                      <a16:creationId xmlns:a16="http://schemas.microsoft.com/office/drawing/2014/main" id="{2B21688B-6DD3-D284-4FC2-69197ECB7191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46" name="Rechthoek 45">
                    <a:extLst>
                      <a:ext uri="{FF2B5EF4-FFF2-40B4-BE49-F238E27FC236}">
                        <a16:creationId xmlns:a16="http://schemas.microsoft.com/office/drawing/2014/main" id="{CC5E9381-D608-131B-D21D-2DC0F645E57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8" name="Rechthoek 47">
                    <a:extLst>
                      <a:ext uri="{FF2B5EF4-FFF2-40B4-BE49-F238E27FC236}">
                        <a16:creationId xmlns:a16="http://schemas.microsoft.com/office/drawing/2014/main" id="{E044246D-1BFB-210A-B64A-ABEE059BBB20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41" name="Rechthoek 40">
                <a:extLst>
                  <a:ext uri="{FF2B5EF4-FFF2-40B4-BE49-F238E27FC236}">
                    <a16:creationId xmlns:a16="http://schemas.microsoft.com/office/drawing/2014/main" id="{C42A21D5-B950-0257-B5F0-604789B9D6AA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Bijsnijden</a:t>
                </a:r>
              </a:p>
            </p:txBody>
          </p:sp>
          <p:sp>
            <p:nvSpPr>
              <p:cNvPr id="42" name="Gelijkbenige driehoek 41">
                <a:extLst>
                  <a:ext uri="{FF2B5EF4-FFF2-40B4-BE49-F238E27FC236}">
                    <a16:creationId xmlns:a16="http://schemas.microsoft.com/office/drawing/2014/main" id="{E5D3440D-A1DF-8057-4857-D9491358344A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7E63508C-D667-9000-3316-AAD4A636D58A}"/>
                </a:ext>
              </a:extLst>
            </p:cNvPr>
            <p:cNvSpPr/>
            <p:nvPr userDrawn="1"/>
          </p:nvSpPr>
          <p:spPr>
            <a:xfrm>
              <a:off x="12847196" y="1953786"/>
              <a:ext cx="1239216" cy="719917"/>
            </a:xfrm>
            <a:prstGeom prst="rect">
              <a:avLst/>
            </a:prstGeom>
            <a:pattFill prst="wdUpDiag">
              <a:fgClr>
                <a:srgbClr val="E0E0E0"/>
              </a:fgClr>
              <a:bgClr>
                <a:srgbClr val="ECECEC"/>
              </a:bgClr>
            </a:pattFill>
            <a:ln w="12700">
              <a:solidFill>
                <a:srgbClr val="D3D3D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1000" b="0" i="1" noProof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7" name="Groep 16">
              <a:extLst>
                <a:ext uri="{FF2B5EF4-FFF2-40B4-BE49-F238E27FC236}">
                  <a16:creationId xmlns:a16="http://schemas.microsoft.com/office/drawing/2014/main" id="{0906EDB8-F547-D4C1-0D7A-55DA2A13064B}"/>
                </a:ext>
              </a:extLst>
            </p:cNvPr>
            <p:cNvGrpSpPr/>
            <p:nvPr userDrawn="1"/>
          </p:nvGrpSpPr>
          <p:grpSpPr>
            <a:xfrm>
              <a:off x="13678213" y="2233304"/>
              <a:ext cx="1222990" cy="563933"/>
              <a:chOff x="-2485819" y="3399207"/>
              <a:chExt cx="1222990" cy="563933"/>
            </a:xfrm>
          </p:grpSpPr>
          <p:sp>
            <p:nvSpPr>
              <p:cNvPr id="18" name="Rechthoek 17">
                <a:extLst>
                  <a:ext uri="{FF2B5EF4-FFF2-40B4-BE49-F238E27FC236}">
                    <a16:creationId xmlns:a16="http://schemas.microsoft.com/office/drawing/2014/main" id="{A852A263-5171-3D5B-6DD3-C70BDB1F2AC1}"/>
                  </a:ext>
                </a:extLst>
              </p:cNvPr>
              <p:cNvSpPr/>
              <p:nvPr userDrawn="1"/>
            </p:nvSpPr>
            <p:spPr>
              <a:xfrm>
                <a:off x="-2485819" y="3399207"/>
                <a:ext cx="1176476" cy="50485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9" name="Rechthoek 18">
                <a:extLst>
                  <a:ext uri="{FF2B5EF4-FFF2-40B4-BE49-F238E27FC236}">
                    <a16:creationId xmlns:a16="http://schemas.microsoft.com/office/drawing/2014/main" id="{7FF951B6-9071-80D3-2063-4787FFC94643}"/>
                  </a:ext>
                </a:extLst>
              </p:cNvPr>
              <p:cNvSpPr/>
              <p:nvPr userDrawn="1"/>
            </p:nvSpPr>
            <p:spPr>
              <a:xfrm>
                <a:off x="-2479584" y="3652838"/>
                <a:ext cx="1164007" cy="246701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20" name="Groep 19">
                <a:extLst>
                  <a:ext uri="{FF2B5EF4-FFF2-40B4-BE49-F238E27FC236}">
                    <a16:creationId xmlns:a16="http://schemas.microsoft.com/office/drawing/2014/main" id="{775FC4C8-D010-BB16-96FB-14C8934221A7}"/>
                  </a:ext>
                </a:extLst>
              </p:cNvPr>
              <p:cNvGrpSpPr/>
              <p:nvPr userDrawn="1"/>
            </p:nvGrpSpPr>
            <p:grpSpPr>
              <a:xfrm>
                <a:off x="-2403869" y="3460544"/>
                <a:ext cx="155951" cy="131922"/>
                <a:chOff x="12968836" y="3354170"/>
                <a:chExt cx="404806" cy="342433"/>
              </a:xfrm>
            </p:grpSpPr>
            <p:sp>
              <p:nvSpPr>
                <p:cNvPr id="33" name="Rechthoek: afgeronde hoeken 32">
                  <a:extLst>
                    <a:ext uri="{FF2B5EF4-FFF2-40B4-BE49-F238E27FC236}">
                      <a16:creationId xmlns:a16="http://schemas.microsoft.com/office/drawing/2014/main" id="{92A07816-D579-E7E3-266F-3BB8015EEB19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5" name="Rechthoek 34">
                  <a:extLst>
                    <a:ext uri="{FF2B5EF4-FFF2-40B4-BE49-F238E27FC236}">
                      <a16:creationId xmlns:a16="http://schemas.microsoft.com/office/drawing/2014/main" id="{16ED7710-9F15-EE3F-C840-A8C9F7DF90FB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6" name="Rechthoek 35">
                  <a:extLst>
                    <a:ext uri="{FF2B5EF4-FFF2-40B4-BE49-F238E27FC236}">
                      <a16:creationId xmlns:a16="http://schemas.microsoft.com/office/drawing/2014/main" id="{7138DF65-5EDB-C037-3162-E30FD6B82E9C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4"/>
                  <a:ext cx="118778" cy="181690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7" name="Rechthoek 36">
                  <a:extLst>
                    <a:ext uri="{FF2B5EF4-FFF2-40B4-BE49-F238E27FC236}">
                      <a16:creationId xmlns:a16="http://schemas.microsoft.com/office/drawing/2014/main" id="{C1C8AD25-603F-C719-9149-7FF174D90EBD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8" name="Rechthoek 37">
                  <a:extLst>
                    <a:ext uri="{FF2B5EF4-FFF2-40B4-BE49-F238E27FC236}">
                      <a16:creationId xmlns:a16="http://schemas.microsoft.com/office/drawing/2014/main" id="{B53C0C9B-7A0B-481E-BA87-2C7E12350746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9" name="Rechthoek 38">
                  <a:extLst>
                    <a:ext uri="{FF2B5EF4-FFF2-40B4-BE49-F238E27FC236}">
                      <a16:creationId xmlns:a16="http://schemas.microsoft.com/office/drawing/2014/main" id="{3683B584-5069-8557-9D25-EF7CD056BCA3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21" name="Groep 20">
                <a:extLst>
                  <a:ext uri="{FF2B5EF4-FFF2-40B4-BE49-F238E27FC236}">
                    <a16:creationId xmlns:a16="http://schemas.microsoft.com/office/drawing/2014/main" id="{FC56B9D7-647F-0131-4278-CF40BFE1C349}"/>
                  </a:ext>
                </a:extLst>
              </p:cNvPr>
              <p:cNvGrpSpPr/>
              <p:nvPr userDrawn="1"/>
            </p:nvGrpSpPr>
            <p:grpSpPr>
              <a:xfrm>
                <a:off x="-2423424" y="3690208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25" name="Groep 24">
                  <a:extLst>
                    <a:ext uri="{FF2B5EF4-FFF2-40B4-BE49-F238E27FC236}">
                      <a16:creationId xmlns:a16="http://schemas.microsoft.com/office/drawing/2014/main" id="{901DCB3E-79BF-8F07-0B19-0374A7C9AF0B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2"/>
                  <a:ext cx="373259" cy="315746"/>
                  <a:chOff x="12968836" y="3354172"/>
                  <a:chExt cx="404806" cy="342432"/>
                </a:xfrm>
              </p:grpSpPr>
              <p:sp>
                <p:nvSpPr>
                  <p:cNvPr id="27" name="Rechthoek: afgeronde hoeken 26">
                    <a:extLst>
                      <a:ext uri="{FF2B5EF4-FFF2-40B4-BE49-F238E27FC236}">
                        <a16:creationId xmlns:a16="http://schemas.microsoft.com/office/drawing/2014/main" id="{39453C75-C7D5-C1F1-7C04-77F714462B0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2"/>
                    <a:ext cx="404806" cy="342432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800" b="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8" name="Rechthoek 27">
                    <a:extLst>
                      <a:ext uri="{FF2B5EF4-FFF2-40B4-BE49-F238E27FC236}">
                        <a16:creationId xmlns:a16="http://schemas.microsoft.com/office/drawing/2014/main" id="{0C128B76-AFCE-663D-3243-40A82FAAA48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9" name="Rechthoek 28">
                    <a:extLst>
                      <a:ext uri="{FF2B5EF4-FFF2-40B4-BE49-F238E27FC236}">
                        <a16:creationId xmlns:a16="http://schemas.microsoft.com/office/drawing/2014/main" id="{1C6D3C66-B1E5-1A9A-AAF5-9072E070D15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30" name="Rechthoek 29">
                    <a:extLst>
                      <a:ext uri="{FF2B5EF4-FFF2-40B4-BE49-F238E27FC236}">
                        <a16:creationId xmlns:a16="http://schemas.microsoft.com/office/drawing/2014/main" id="{F5C51BC7-2002-05A3-043B-23374FAA6E1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31" name="Rechthoek 30">
                    <a:extLst>
                      <a:ext uri="{FF2B5EF4-FFF2-40B4-BE49-F238E27FC236}">
                        <a16:creationId xmlns:a16="http://schemas.microsoft.com/office/drawing/2014/main" id="{59BABB3D-45B4-4D08-5DEF-79268C3FCAF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32" name="Rechthoek 31">
                    <a:extLst>
                      <a:ext uri="{FF2B5EF4-FFF2-40B4-BE49-F238E27FC236}">
                        <a16:creationId xmlns:a16="http://schemas.microsoft.com/office/drawing/2014/main" id="{19A6ACFF-CBF0-E3B8-21D7-782841C2674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26" name="Boog 25">
                  <a:extLst>
                    <a:ext uri="{FF2B5EF4-FFF2-40B4-BE49-F238E27FC236}">
                      <a16:creationId xmlns:a16="http://schemas.microsoft.com/office/drawing/2014/main" id="{648396B9-E4BD-2821-CC86-46D9FD2FF70A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>
                  <a:noAutofit/>
                </a:bodyPr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22" name="Tekstvak 21">
                <a:extLst>
                  <a:ext uri="{FF2B5EF4-FFF2-40B4-BE49-F238E27FC236}">
                    <a16:creationId xmlns:a16="http://schemas.microsoft.com/office/drawing/2014/main" id="{1E164EBA-76CB-E3EE-AAEC-D5A29A0A780B}"/>
                  </a:ext>
                </a:extLst>
              </p:cNvPr>
              <p:cNvSpPr txBox="1"/>
              <p:nvPr userDrawn="1"/>
            </p:nvSpPr>
            <p:spPr>
              <a:xfrm>
                <a:off x="-2245455" y="3460544"/>
                <a:ext cx="896116" cy="134709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Indeling</a:t>
                </a:r>
              </a:p>
            </p:txBody>
          </p:sp>
          <p:sp>
            <p:nvSpPr>
              <p:cNvPr id="23" name="Tekstvak 22">
                <a:extLst>
                  <a:ext uri="{FF2B5EF4-FFF2-40B4-BE49-F238E27FC236}">
                    <a16:creationId xmlns:a16="http://schemas.microsoft.com/office/drawing/2014/main" id="{ABB703D7-196E-4CF4-379C-3E43719DA458}"/>
                  </a:ext>
                </a:extLst>
              </p:cNvPr>
              <p:cNvSpPr txBox="1"/>
              <p:nvPr userDrawn="1"/>
            </p:nvSpPr>
            <p:spPr>
              <a:xfrm>
                <a:off x="-2258884" y="3712980"/>
                <a:ext cx="909545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Dia Herstellen</a:t>
                </a:r>
              </a:p>
            </p:txBody>
          </p:sp>
          <p:sp>
            <p:nvSpPr>
              <p:cNvPr id="24" name="Vrije vorm: vorm 23">
                <a:extLst>
                  <a:ext uri="{FF2B5EF4-FFF2-40B4-BE49-F238E27FC236}">
                    <a16:creationId xmlns:a16="http://schemas.microsoft.com/office/drawing/2014/main" id="{F91652CE-1E0C-A1F0-179D-2490D586DCDB}"/>
                  </a:ext>
                </a:extLst>
              </p:cNvPr>
              <p:cNvSpPr/>
              <p:nvPr userDrawn="1"/>
            </p:nvSpPr>
            <p:spPr>
              <a:xfrm>
                <a:off x="-1360391" y="3783140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10726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6" presetClass="emph" presetSubtype="0" accel="48571" decel="48571" autoRev="1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Scale>
                                      <p:cBhvr>
                                        <p:cTn id="18" dur="250" fill="hold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</p:cBhvr>
                                      <p:by x="107000" y="107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6" presetClass="emph" presetSubtype="0" accel="48571" decel="48571" autoRev="1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Scale>
                                      <p:cBhvr>
                                        <p:cTn id="20" dur="25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7000" y="107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5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6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6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6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16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7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17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17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17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17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18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500"/>
                                        <p:tgtEl>
                                          <p:spTgt spid="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18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500"/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18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500"/>
                                        <p:tgtEl>
                                          <p:spTgt spid="18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500"/>
                                        <p:tgtEl>
                                          <p:spTgt spid="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500"/>
                                        <p:tgtEl>
                                          <p:spTgt spid="18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2" dur="500"/>
                                        <p:tgtEl>
                                          <p:spTgt spid="19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5" dur="500"/>
                                        <p:tgtEl>
                                          <p:spTgt spid="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8" dur="500"/>
                                        <p:tgtEl>
                                          <p:spTgt spid="19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1" dur="500"/>
                                        <p:tgtEl>
                                          <p:spTgt spid="1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19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7" dur="500"/>
                                        <p:tgtEl>
                                          <p:spTgt spid="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0" dur="500"/>
                                        <p:tgtEl>
                                          <p:spTgt spid="1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" grpId="0" build="p"/>
      <p:bldP spid="47" grpId="0" uiExpand="1" build="p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7" grpId="1" uiExpand="1" build="p" animBg="1">
        <p:tmplLst>
          <p:tmpl>
            <p:tnLst>
              <p:par>
                <p:cTn presetID="6" presetClass="emph" presetSubtype="0" accel="48571" decel="48571" autoRev="1" fill="hold" nodeType="withEffect">
                  <p:stCondLst>
                    <p:cond delay="750"/>
                  </p:stCondLst>
                  <p:childTnLst>
                    <p:animScale>
                      <p:cBhvr>
                        <p:cTn dur="250" fill="hold"/>
                        <p:tgtEl>
                          <p:spTgt spid="47"/>
                        </p:tgtEl>
                      </p:cBhvr>
                      <p:by x="107000" y="107000"/>
                    </p:animScale>
                  </p:childTnLst>
                </p:cTn>
              </p:par>
            </p:tnLst>
          </p:tmpl>
          <p:tmpl lvl="1">
            <p:tnLst>
              <p:par>
                <p:cTn presetID="6" presetClass="emph" presetSubtype="0" accel="48571" decel="48571" autoRev="1" fill="hold" nodeType="withEffect">
                  <p:stCondLst>
                    <p:cond delay="750"/>
                  </p:stCondLst>
                  <p:childTnLst>
                    <p:animScale>
                      <p:cBhvr>
                        <p:cTn dur="250" fill="hold"/>
                        <p:tgtEl>
                          <p:spTgt spid="47"/>
                        </p:tgtEl>
                      </p:cBhvr>
                      <p:by x="107000" y="107000"/>
                    </p:animScale>
                  </p:childTnLst>
                </p:cTn>
              </p:par>
            </p:tnLst>
          </p:tmpl>
        </p:tmplLst>
      </p:bldP>
      <p:bldP spid="158" grpId="0" build="p" animBg="1">
        <p:tmplLst>
          <p:tmpl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5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5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0" grpId="0" build="p" animBg="1">
        <p:tmplLst>
          <p:tmpl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60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6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2" grpId="0" build="p" animBg="1">
        <p:tmplLst>
          <p:tmpl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62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6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4" grpId="0" build="p" animBg="1">
        <p:tmplLst>
          <p:tmpl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64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6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6" grpId="0" build="p" animBg="1">
        <p:tmplLst>
          <p:tmpl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66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6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8" grpId="0" build="p" animBg="1">
        <p:tmplLst>
          <p:tmpl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6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6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0" grpId="0" build="p" animBg="1">
        <p:tmplLst>
          <p:tmpl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70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7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2" grpId="0" build="p" animBg="1">
        <p:tmplLst>
          <p:tmpl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72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7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4" grpId="0" build="p" animBg="1">
        <p:tmplLst>
          <p:tmpl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74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7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6" grpId="0" build="p" animBg="1">
        <p:tmplLst>
          <p:tmpl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76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7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8" grpId="0" build="p" animBg="1">
        <p:tmplLst>
          <p:tmpl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7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7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0" grpId="0" build="p" animBg="1">
        <p:tmplLst>
          <p:tmpl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80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8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2" grpId="0" build="p" animBg="1">
        <p:tmplLst>
          <p:tmpl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82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8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4" grpId="0" build="p" animBg="1">
        <p:tmplLst>
          <p:tmpl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84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8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6" grpId="0" build="p" animBg="1">
        <p:tmplLst>
          <p:tmpl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86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8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8" grpId="0" build="p" animBg="1">
        <p:tmplLst>
          <p:tmpl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8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8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0" grpId="0" build="p" animBg="1">
        <p:tmplLst>
          <p:tmpl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90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9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2" grpId="0" build="p" animBg="1">
        <p:tmplLst>
          <p:tmpl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92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9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4" grpId="0" build="p" animBg="1">
        <p:tmplLst>
          <p:tmpl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94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9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6" grpId="0" build="p" animBg="1">
        <p:tmplLst>
          <p:tmpl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96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9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8" grpId="0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9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9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2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ZONDER 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7FB3B129-5B46-7C16-C2D1-3D81D8828CF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9869714" y="5806740"/>
            <a:ext cx="2322286" cy="1051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 err="1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A71DEDF-37F1-4689-8FA1-5E743C7DD6C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53397" y="2369345"/>
            <a:ext cx="5243277" cy="1930770"/>
          </a:xfrm>
          <a:noFill/>
        </p:spPr>
        <p:txBody>
          <a:bodyPr anchor="ctr"/>
          <a:lstStyle>
            <a:lvl1pPr algn="l"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nl-NL" noProof="0"/>
              <a:t>plaats hier de titel</a:t>
            </a:r>
            <a:br>
              <a:rPr lang="nl-NL" noProof="0"/>
            </a:br>
            <a:r>
              <a:rPr lang="nl-NL" noProof="0"/>
              <a:t>van de presentatie</a:t>
            </a:r>
            <a:br>
              <a:rPr lang="nl-NL" noProof="0"/>
            </a:br>
            <a:r>
              <a:rPr lang="nl-NL" noProof="0"/>
              <a:t>(Max 3 regels)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EA18CD7-32A7-41E4-9DF7-7259FA2187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53398" y="4774409"/>
            <a:ext cx="5248442" cy="320963"/>
          </a:xfrm>
          <a:noFill/>
        </p:spPr>
        <p:txBody>
          <a:bodyPr/>
          <a:lstStyle>
            <a:lvl1pPr marL="0" indent="0" algn="l">
              <a:buNone/>
              <a:defRPr sz="2400" b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noProof="0"/>
              <a:t>Naam spreker | Plaats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EEA2768-3B92-4FC5-8ED3-7B1C505E87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53398" y="5232797"/>
            <a:ext cx="5248442" cy="301915"/>
          </a:xfrm>
          <a:prstGeom prst="rect">
            <a:avLst/>
          </a:prstGeom>
          <a:noFill/>
        </p:spPr>
        <p:txBody>
          <a:bodyPr/>
          <a:lstStyle>
            <a:lvl1pPr algn="l">
              <a:defRPr sz="1800">
                <a:solidFill>
                  <a:schemeClr val="accent1"/>
                </a:solidFill>
                <a:latin typeface="Tenorite" panose="00000500000000000000" pitchFamily="2" charset="0"/>
              </a:defRPr>
            </a:lvl1pPr>
          </a:lstStyle>
          <a:p>
            <a:fld id="{5E718D11-329A-4488-B41D-05EF400A4C94}" type="datetime4">
              <a:rPr lang="nl-NL" smtClean="0"/>
              <a:t>27 mei 2025</a:t>
            </a:fld>
            <a:endParaRPr lang="nl-NL"/>
          </a:p>
        </p:txBody>
      </p:sp>
      <p:sp>
        <p:nvSpPr>
          <p:cNvPr id="47" name="Tijdelijke aanduiding voor tekst 46">
            <a:extLst>
              <a:ext uri="{FF2B5EF4-FFF2-40B4-BE49-F238E27FC236}">
                <a16:creationId xmlns:a16="http://schemas.microsoft.com/office/drawing/2014/main" id="{5B19B5B6-2EF7-0901-B6F9-A3770D92677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81973" y="726281"/>
            <a:ext cx="2500313" cy="91275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 l="-12" r="-12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57" name="Tijdelijke aanduiding voor tekst 156">
            <a:extLst>
              <a:ext uri="{FF2B5EF4-FFF2-40B4-BE49-F238E27FC236}">
                <a16:creationId xmlns:a16="http://schemas.microsoft.com/office/drawing/2014/main" id="{59A8170C-E5EF-38B3-8294-0E87B951D7A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-2651" y="3506"/>
            <a:ext cx="5928286" cy="6850927"/>
          </a:xfrm>
          <a:custGeom>
            <a:avLst/>
            <a:gdLst>
              <a:gd name="connsiteX0" fmla="*/ 0 w 5928286"/>
              <a:gd name="connsiteY0" fmla="*/ 0 h 6850927"/>
              <a:gd name="connsiteX1" fmla="*/ 5928286 w 5928286"/>
              <a:gd name="connsiteY1" fmla="*/ 0 h 6850927"/>
              <a:gd name="connsiteX2" fmla="*/ 5928286 w 5928286"/>
              <a:gd name="connsiteY2" fmla="*/ 6850927 h 6850927"/>
              <a:gd name="connsiteX3" fmla="*/ 0 w 5928286"/>
              <a:gd name="connsiteY3" fmla="*/ 6850927 h 6850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28286" h="6850927">
                <a:moveTo>
                  <a:pt x="0" y="0"/>
                </a:moveTo>
                <a:lnTo>
                  <a:pt x="5928286" y="0"/>
                </a:lnTo>
                <a:lnTo>
                  <a:pt x="5928286" y="6850927"/>
                </a:lnTo>
                <a:lnTo>
                  <a:pt x="0" y="6850927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34" name="Vrije vorm: vorm 33">
            <a:extLst>
              <a:ext uri="{FF2B5EF4-FFF2-40B4-BE49-F238E27FC236}">
                <a16:creationId xmlns:a16="http://schemas.microsoft.com/office/drawing/2014/main" id="{0E9268D7-F853-C7F6-7315-D07A543F60C4}"/>
              </a:ext>
            </a:extLst>
          </p:cNvPr>
          <p:cNvSpPr/>
          <p:nvPr userDrawn="1"/>
        </p:nvSpPr>
        <p:spPr>
          <a:xfrm>
            <a:off x="3408306" y="120"/>
            <a:ext cx="2283438" cy="6865008"/>
          </a:xfrm>
          <a:custGeom>
            <a:avLst/>
            <a:gdLst>
              <a:gd name="connsiteX0" fmla="*/ 1131530 w 2283438"/>
              <a:gd name="connsiteY0" fmla="*/ 0 h 6865008"/>
              <a:gd name="connsiteX1" fmla="*/ 69165 w 2283438"/>
              <a:gd name="connsiteY1" fmla="*/ 1665064 h 6865008"/>
              <a:gd name="connsiteX2" fmla="*/ 104238 w 2283438"/>
              <a:gd name="connsiteY2" fmla="*/ 1720318 h 6865008"/>
              <a:gd name="connsiteX3" fmla="*/ 176734 w 2283438"/>
              <a:gd name="connsiteY3" fmla="*/ 1834940 h 6865008"/>
              <a:gd name="connsiteX4" fmla="*/ 221800 w 2283438"/>
              <a:gd name="connsiteY4" fmla="*/ 1906065 h 6865008"/>
              <a:gd name="connsiteX5" fmla="*/ 294492 w 2283438"/>
              <a:gd name="connsiteY5" fmla="*/ 2020688 h 6865008"/>
              <a:gd name="connsiteX6" fmla="*/ 339557 w 2283438"/>
              <a:gd name="connsiteY6" fmla="*/ 2091813 h 6865008"/>
              <a:gd name="connsiteX7" fmla="*/ 412250 w 2283438"/>
              <a:gd name="connsiteY7" fmla="*/ 2206631 h 6865008"/>
              <a:gd name="connsiteX8" fmla="*/ 457119 w 2283438"/>
              <a:gd name="connsiteY8" fmla="*/ 2277560 h 6865008"/>
              <a:gd name="connsiteX9" fmla="*/ 529811 w 2283438"/>
              <a:gd name="connsiteY9" fmla="*/ 2392378 h 6865008"/>
              <a:gd name="connsiteX10" fmla="*/ 574876 w 2283438"/>
              <a:gd name="connsiteY10" fmla="*/ 2463503 h 6865008"/>
              <a:gd name="connsiteX11" fmla="*/ 603091 w 2283438"/>
              <a:gd name="connsiteY11" fmla="*/ 2507981 h 6865008"/>
              <a:gd name="connsiteX12" fmla="*/ 2196835 w 2283438"/>
              <a:gd name="connsiteY12" fmla="*/ 0 h 6865008"/>
              <a:gd name="connsiteX13" fmla="*/ 1131530 w 2283438"/>
              <a:gd name="connsiteY13" fmla="*/ 0 h 6865008"/>
              <a:gd name="connsiteX14" fmla="*/ 2264237 w 2283438"/>
              <a:gd name="connsiteY14" fmla="*/ 6834639 h 6865008"/>
              <a:gd name="connsiteX15" fmla="*/ 2219367 w 2283438"/>
              <a:gd name="connsiteY15" fmla="*/ 6763514 h 6865008"/>
              <a:gd name="connsiteX16" fmla="*/ 2146871 w 2283438"/>
              <a:gd name="connsiteY16" fmla="*/ 6648500 h 6865008"/>
              <a:gd name="connsiteX17" fmla="*/ 2101806 w 2283438"/>
              <a:gd name="connsiteY17" fmla="*/ 6577375 h 6865008"/>
              <a:gd name="connsiteX18" fmla="*/ 2029309 w 2283438"/>
              <a:gd name="connsiteY18" fmla="*/ 6462556 h 6865008"/>
              <a:gd name="connsiteX19" fmla="*/ 1984244 w 2283438"/>
              <a:gd name="connsiteY19" fmla="*/ 6391236 h 6865008"/>
              <a:gd name="connsiteX20" fmla="*/ 1911747 w 2283438"/>
              <a:gd name="connsiteY20" fmla="*/ 6276417 h 6865008"/>
              <a:gd name="connsiteX21" fmla="*/ 1866879 w 2283438"/>
              <a:gd name="connsiteY21" fmla="*/ 6205293 h 6865008"/>
              <a:gd name="connsiteX22" fmla="*/ 1794382 w 2283438"/>
              <a:gd name="connsiteY22" fmla="*/ 6090278 h 6865008"/>
              <a:gd name="connsiteX23" fmla="*/ 1749317 w 2283438"/>
              <a:gd name="connsiteY23" fmla="*/ 6019154 h 6865008"/>
              <a:gd name="connsiteX24" fmla="*/ 1676820 w 2283438"/>
              <a:gd name="connsiteY24" fmla="*/ 5904335 h 6865008"/>
              <a:gd name="connsiteX25" fmla="*/ 1631951 w 2283438"/>
              <a:gd name="connsiteY25" fmla="*/ 5833014 h 6865008"/>
              <a:gd name="connsiteX26" fmla="*/ 1559455 w 2283438"/>
              <a:gd name="connsiteY26" fmla="*/ 5718196 h 6865008"/>
              <a:gd name="connsiteX27" fmla="*/ 1514390 w 2283438"/>
              <a:gd name="connsiteY27" fmla="*/ 5647071 h 6865008"/>
              <a:gd name="connsiteX28" fmla="*/ 1441893 w 2283438"/>
              <a:gd name="connsiteY28" fmla="*/ 5532253 h 6865008"/>
              <a:gd name="connsiteX29" fmla="*/ 1397024 w 2283438"/>
              <a:gd name="connsiteY29" fmla="*/ 5460932 h 6865008"/>
              <a:gd name="connsiteX30" fmla="*/ 1324528 w 2283438"/>
              <a:gd name="connsiteY30" fmla="*/ 5346113 h 6865008"/>
              <a:gd name="connsiteX31" fmla="*/ 1279462 w 2283438"/>
              <a:gd name="connsiteY31" fmla="*/ 5274792 h 6865008"/>
              <a:gd name="connsiteX32" fmla="*/ 1206966 w 2283438"/>
              <a:gd name="connsiteY32" fmla="*/ 5159974 h 6865008"/>
              <a:gd name="connsiteX33" fmla="*/ 1162096 w 2283438"/>
              <a:gd name="connsiteY33" fmla="*/ 5088849 h 6865008"/>
              <a:gd name="connsiteX34" fmla="*/ 1089404 w 2283438"/>
              <a:gd name="connsiteY34" fmla="*/ 4973835 h 6865008"/>
              <a:gd name="connsiteX35" fmla="*/ 1044535 w 2283438"/>
              <a:gd name="connsiteY35" fmla="*/ 4902710 h 6865008"/>
              <a:gd name="connsiteX36" fmla="*/ 972039 w 2283438"/>
              <a:gd name="connsiteY36" fmla="*/ 4787892 h 6865008"/>
              <a:gd name="connsiteX37" fmla="*/ 927169 w 2283438"/>
              <a:gd name="connsiteY37" fmla="*/ 4716767 h 6865008"/>
              <a:gd name="connsiteX38" fmla="*/ 854477 w 2283438"/>
              <a:gd name="connsiteY38" fmla="*/ 4601752 h 6865008"/>
              <a:gd name="connsiteX39" fmla="*/ 809608 w 2283438"/>
              <a:gd name="connsiteY39" fmla="*/ 4530628 h 6865008"/>
              <a:gd name="connsiteX40" fmla="*/ 737111 w 2283438"/>
              <a:gd name="connsiteY40" fmla="*/ 4415809 h 6865008"/>
              <a:gd name="connsiteX41" fmla="*/ 692046 w 2283438"/>
              <a:gd name="connsiteY41" fmla="*/ 4344488 h 6865008"/>
              <a:gd name="connsiteX42" fmla="*/ 619550 w 2283438"/>
              <a:gd name="connsiteY42" fmla="*/ 4229670 h 6865008"/>
              <a:gd name="connsiteX43" fmla="*/ 574680 w 2283438"/>
              <a:gd name="connsiteY43" fmla="*/ 4158545 h 6865008"/>
              <a:gd name="connsiteX44" fmla="*/ 542155 w 2283438"/>
              <a:gd name="connsiteY44" fmla="*/ 4107014 h 6865008"/>
              <a:gd name="connsiteX45" fmla="*/ 0 w 2283438"/>
              <a:gd name="connsiteY45" fmla="*/ 4954045 h 6865008"/>
              <a:gd name="connsiteX46" fmla="*/ 28803 w 2283438"/>
              <a:gd name="connsiteY46" fmla="*/ 4999306 h 6865008"/>
              <a:gd name="connsiteX47" fmla="*/ 74064 w 2283438"/>
              <a:gd name="connsiteY47" fmla="*/ 5070040 h 6865008"/>
              <a:gd name="connsiteX48" fmla="*/ 146952 w 2283438"/>
              <a:gd name="connsiteY48" fmla="*/ 5184270 h 6865008"/>
              <a:gd name="connsiteX49" fmla="*/ 192213 w 2283438"/>
              <a:gd name="connsiteY49" fmla="*/ 5255199 h 6865008"/>
              <a:gd name="connsiteX50" fmla="*/ 265101 w 2283438"/>
              <a:gd name="connsiteY50" fmla="*/ 5369430 h 6865008"/>
              <a:gd name="connsiteX51" fmla="*/ 310167 w 2283438"/>
              <a:gd name="connsiteY51" fmla="*/ 5440162 h 6865008"/>
              <a:gd name="connsiteX52" fmla="*/ 383251 w 2283438"/>
              <a:gd name="connsiteY52" fmla="*/ 5554393 h 6865008"/>
              <a:gd name="connsiteX53" fmla="*/ 428316 w 2283438"/>
              <a:gd name="connsiteY53" fmla="*/ 5625322 h 6865008"/>
              <a:gd name="connsiteX54" fmla="*/ 501400 w 2283438"/>
              <a:gd name="connsiteY54" fmla="*/ 5739553 h 6865008"/>
              <a:gd name="connsiteX55" fmla="*/ 546466 w 2283438"/>
              <a:gd name="connsiteY55" fmla="*/ 5810286 h 6865008"/>
              <a:gd name="connsiteX56" fmla="*/ 619354 w 2283438"/>
              <a:gd name="connsiteY56" fmla="*/ 5924516 h 6865008"/>
              <a:gd name="connsiteX57" fmla="*/ 664615 w 2283438"/>
              <a:gd name="connsiteY57" fmla="*/ 5995445 h 6865008"/>
              <a:gd name="connsiteX58" fmla="*/ 737503 w 2283438"/>
              <a:gd name="connsiteY58" fmla="*/ 6109676 h 6865008"/>
              <a:gd name="connsiteX59" fmla="*/ 782764 w 2283438"/>
              <a:gd name="connsiteY59" fmla="*/ 6180408 h 6865008"/>
              <a:gd name="connsiteX60" fmla="*/ 855653 w 2283438"/>
              <a:gd name="connsiteY60" fmla="*/ 6294639 h 6865008"/>
              <a:gd name="connsiteX61" fmla="*/ 900914 w 2283438"/>
              <a:gd name="connsiteY61" fmla="*/ 6365568 h 6865008"/>
              <a:gd name="connsiteX62" fmla="*/ 973802 w 2283438"/>
              <a:gd name="connsiteY62" fmla="*/ 6479799 h 6865008"/>
              <a:gd name="connsiteX63" fmla="*/ 1019063 w 2283438"/>
              <a:gd name="connsiteY63" fmla="*/ 6550532 h 6865008"/>
              <a:gd name="connsiteX64" fmla="*/ 1091951 w 2283438"/>
              <a:gd name="connsiteY64" fmla="*/ 6664762 h 6865008"/>
              <a:gd name="connsiteX65" fmla="*/ 1137213 w 2283438"/>
              <a:gd name="connsiteY65" fmla="*/ 6735691 h 6865008"/>
              <a:gd name="connsiteX66" fmla="*/ 1210101 w 2283438"/>
              <a:gd name="connsiteY66" fmla="*/ 6849922 h 6865008"/>
              <a:gd name="connsiteX67" fmla="*/ 1219702 w 2283438"/>
              <a:gd name="connsiteY67" fmla="*/ 6865009 h 6865008"/>
              <a:gd name="connsiteX68" fmla="*/ 2283438 w 2283438"/>
              <a:gd name="connsiteY68" fmla="*/ 6865009 h 6865008"/>
              <a:gd name="connsiteX69" fmla="*/ 2264237 w 2283438"/>
              <a:gd name="connsiteY69" fmla="*/ 6834639 h 686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2283438" h="6865008">
                <a:moveTo>
                  <a:pt x="1131530" y="0"/>
                </a:moveTo>
                <a:lnTo>
                  <a:pt x="69165" y="1665064"/>
                </a:lnTo>
                <a:lnTo>
                  <a:pt x="104238" y="1720318"/>
                </a:lnTo>
                <a:lnTo>
                  <a:pt x="176734" y="1834940"/>
                </a:lnTo>
                <a:lnTo>
                  <a:pt x="221800" y="1906065"/>
                </a:lnTo>
                <a:lnTo>
                  <a:pt x="294492" y="2020688"/>
                </a:lnTo>
                <a:lnTo>
                  <a:pt x="339557" y="2091813"/>
                </a:lnTo>
                <a:lnTo>
                  <a:pt x="412250" y="2206631"/>
                </a:lnTo>
                <a:lnTo>
                  <a:pt x="457119" y="2277560"/>
                </a:lnTo>
                <a:lnTo>
                  <a:pt x="529811" y="2392378"/>
                </a:lnTo>
                <a:lnTo>
                  <a:pt x="574876" y="2463503"/>
                </a:lnTo>
                <a:lnTo>
                  <a:pt x="603091" y="2507981"/>
                </a:lnTo>
                <a:lnTo>
                  <a:pt x="2196835" y="0"/>
                </a:lnTo>
                <a:lnTo>
                  <a:pt x="1131530" y="0"/>
                </a:lnTo>
                <a:close/>
                <a:moveTo>
                  <a:pt x="2264237" y="6834639"/>
                </a:moveTo>
                <a:lnTo>
                  <a:pt x="2219367" y="6763514"/>
                </a:lnTo>
                <a:lnTo>
                  <a:pt x="2146871" y="6648500"/>
                </a:lnTo>
                <a:lnTo>
                  <a:pt x="2101806" y="6577375"/>
                </a:lnTo>
                <a:lnTo>
                  <a:pt x="2029309" y="6462556"/>
                </a:lnTo>
                <a:lnTo>
                  <a:pt x="1984244" y="6391236"/>
                </a:lnTo>
                <a:lnTo>
                  <a:pt x="1911747" y="6276417"/>
                </a:lnTo>
                <a:lnTo>
                  <a:pt x="1866879" y="6205293"/>
                </a:lnTo>
                <a:lnTo>
                  <a:pt x="1794382" y="6090278"/>
                </a:lnTo>
                <a:lnTo>
                  <a:pt x="1749317" y="6019154"/>
                </a:lnTo>
                <a:lnTo>
                  <a:pt x="1676820" y="5904335"/>
                </a:lnTo>
                <a:lnTo>
                  <a:pt x="1631951" y="5833014"/>
                </a:lnTo>
                <a:lnTo>
                  <a:pt x="1559455" y="5718196"/>
                </a:lnTo>
                <a:lnTo>
                  <a:pt x="1514390" y="5647071"/>
                </a:lnTo>
                <a:lnTo>
                  <a:pt x="1441893" y="5532253"/>
                </a:lnTo>
                <a:lnTo>
                  <a:pt x="1397024" y="5460932"/>
                </a:lnTo>
                <a:lnTo>
                  <a:pt x="1324528" y="5346113"/>
                </a:lnTo>
                <a:lnTo>
                  <a:pt x="1279462" y="5274792"/>
                </a:lnTo>
                <a:lnTo>
                  <a:pt x="1206966" y="5159974"/>
                </a:lnTo>
                <a:lnTo>
                  <a:pt x="1162096" y="5088849"/>
                </a:lnTo>
                <a:lnTo>
                  <a:pt x="1089404" y="4973835"/>
                </a:lnTo>
                <a:lnTo>
                  <a:pt x="1044535" y="4902710"/>
                </a:lnTo>
                <a:lnTo>
                  <a:pt x="972039" y="4787892"/>
                </a:lnTo>
                <a:lnTo>
                  <a:pt x="927169" y="4716767"/>
                </a:lnTo>
                <a:lnTo>
                  <a:pt x="854477" y="4601752"/>
                </a:lnTo>
                <a:lnTo>
                  <a:pt x="809608" y="4530628"/>
                </a:lnTo>
                <a:lnTo>
                  <a:pt x="737111" y="4415809"/>
                </a:lnTo>
                <a:lnTo>
                  <a:pt x="692046" y="4344488"/>
                </a:lnTo>
                <a:lnTo>
                  <a:pt x="619550" y="4229670"/>
                </a:lnTo>
                <a:lnTo>
                  <a:pt x="574680" y="4158545"/>
                </a:lnTo>
                <a:lnTo>
                  <a:pt x="542155" y="4107014"/>
                </a:lnTo>
                <a:lnTo>
                  <a:pt x="0" y="4954045"/>
                </a:lnTo>
                <a:lnTo>
                  <a:pt x="28803" y="4999306"/>
                </a:lnTo>
                <a:lnTo>
                  <a:pt x="74064" y="5070040"/>
                </a:lnTo>
                <a:lnTo>
                  <a:pt x="146952" y="5184270"/>
                </a:lnTo>
                <a:lnTo>
                  <a:pt x="192213" y="5255199"/>
                </a:lnTo>
                <a:lnTo>
                  <a:pt x="265101" y="5369430"/>
                </a:lnTo>
                <a:lnTo>
                  <a:pt x="310167" y="5440162"/>
                </a:lnTo>
                <a:lnTo>
                  <a:pt x="383251" y="5554393"/>
                </a:lnTo>
                <a:lnTo>
                  <a:pt x="428316" y="5625322"/>
                </a:lnTo>
                <a:lnTo>
                  <a:pt x="501400" y="5739553"/>
                </a:lnTo>
                <a:lnTo>
                  <a:pt x="546466" y="5810286"/>
                </a:lnTo>
                <a:lnTo>
                  <a:pt x="619354" y="5924516"/>
                </a:lnTo>
                <a:lnTo>
                  <a:pt x="664615" y="5995445"/>
                </a:lnTo>
                <a:lnTo>
                  <a:pt x="737503" y="6109676"/>
                </a:lnTo>
                <a:lnTo>
                  <a:pt x="782764" y="6180408"/>
                </a:lnTo>
                <a:lnTo>
                  <a:pt x="855653" y="6294639"/>
                </a:lnTo>
                <a:lnTo>
                  <a:pt x="900914" y="6365568"/>
                </a:lnTo>
                <a:lnTo>
                  <a:pt x="973802" y="6479799"/>
                </a:lnTo>
                <a:lnTo>
                  <a:pt x="1019063" y="6550532"/>
                </a:lnTo>
                <a:lnTo>
                  <a:pt x="1091951" y="6664762"/>
                </a:lnTo>
                <a:lnTo>
                  <a:pt x="1137213" y="6735691"/>
                </a:lnTo>
                <a:lnTo>
                  <a:pt x="1210101" y="6849922"/>
                </a:lnTo>
                <a:lnTo>
                  <a:pt x="1219702" y="6865009"/>
                </a:lnTo>
                <a:lnTo>
                  <a:pt x="2283438" y="6865009"/>
                </a:lnTo>
                <a:lnTo>
                  <a:pt x="2264237" y="6834639"/>
                </a:lnTo>
                <a:close/>
              </a:path>
            </a:pathLst>
          </a:custGeom>
          <a:noFill/>
          <a:ln w="19576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sp>
        <p:nvSpPr>
          <p:cNvPr id="158" name="Tijdelijke aanduiding voor tekst 157">
            <a:extLst>
              <a:ext uri="{FF2B5EF4-FFF2-40B4-BE49-F238E27FC236}">
                <a16:creationId xmlns:a16="http://schemas.microsoft.com/office/drawing/2014/main" id="{5584DB73-540B-A6A7-F2F6-E7D53C1CF78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07113" y="120"/>
            <a:ext cx="1151908" cy="1720318"/>
          </a:xfrm>
          <a:custGeom>
            <a:avLst/>
            <a:gdLst>
              <a:gd name="connsiteX0" fmla="*/ 1062365 w 1151908"/>
              <a:gd name="connsiteY0" fmla="*/ 0 h 1720318"/>
              <a:gd name="connsiteX1" fmla="*/ 1151908 w 1151908"/>
              <a:gd name="connsiteY1" fmla="*/ 0 h 1720318"/>
              <a:gd name="connsiteX2" fmla="*/ 35073 w 1151908"/>
              <a:gd name="connsiteY2" fmla="*/ 1720318 h 1720318"/>
              <a:gd name="connsiteX3" fmla="*/ 0 w 1151908"/>
              <a:gd name="connsiteY3" fmla="*/ 1665064 h 1720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51908" h="1720318">
                <a:moveTo>
                  <a:pt x="1062365" y="0"/>
                </a:moveTo>
                <a:lnTo>
                  <a:pt x="1151908" y="0"/>
                </a:lnTo>
                <a:lnTo>
                  <a:pt x="35073" y="1720318"/>
                </a:lnTo>
                <a:lnTo>
                  <a:pt x="0" y="1665064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60" name="Tijdelijke aanduiding voor tekst 159">
            <a:extLst>
              <a:ext uri="{FF2B5EF4-FFF2-40B4-BE49-F238E27FC236}">
                <a16:creationId xmlns:a16="http://schemas.microsoft.com/office/drawing/2014/main" id="{C1EF2475-D34B-BA3F-F50F-2744D3ED599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814683" y="121"/>
            <a:ext cx="1282401" cy="1906065"/>
          </a:xfrm>
          <a:custGeom>
            <a:avLst/>
            <a:gdLst>
              <a:gd name="connsiteX0" fmla="*/ 1191291 w 1282401"/>
              <a:gd name="connsiteY0" fmla="*/ 0 h 1906065"/>
              <a:gd name="connsiteX1" fmla="*/ 1282401 w 1282401"/>
              <a:gd name="connsiteY1" fmla="*/ 0 h 1906065"/>
              <a:gd name="connsiteX2" fmla="*/ 45065 w 1282401"/>
              <a:gd name="connsiteY2" fmla="*/ 1906065 h 1906065"/>
              <a:gd name="connsiteX3" fmla="*/ 0 w 1282401"/>
              <a:gd name="connsiteY3" fmla="*/ 1834940 h 1906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2401" h="1906065">
                <a:moveTo>
                  <a:pt x="1191291" y="0"/>
                </a:moveTo>
                <a:lnTo>
                  <a:pt x="1282401" y="0"/>
                </a:lnTo>
                <a:lnTo>
                  <a:pt x="45065" y="1906065"/>
                </a:lnTo>
                <a:lnTo>
                  <a:pt x="0" y="183494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62" name="Tijdelijke aanduiding voor tekst 161">
            <a:extLst>
              <a:ext uri="{FF2B5EF4-FFF2-40B4-BE49-F238E27FC236}">
                <a16:creationId xmlns:a16="http://schemas.microsoft.com/office/drawing/2014/main" id="{6D3F8EE5-66A6-9702-6F8C-CF1A4E07C1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932439" y="121"/>
            <a:ext cx="1403098" cy="2091813"/>
          </a:xfrm>
          <a:custGeom>
            <a:avLst/>
            <a:gdLst>
              <a:gd name="connsiteX0" fmla="*/ 1311792 w 1403098"/>
              <a:gd name="connsiteY0" fmla="*/ 0 h 2091813"/>
              <a:gd name="connsiteX1" fmla="*/ 1403098 w 1403098"/>
              <a:gd name="connsiteY1" fmla="*/ 0 h 2091813"/>
              <a:gd name="connsiteX2" fmla="*/ 45065 w 1403098"/>
              <a:gd name="connsiteY2" fmla="*/ 2091813 h 2091813"/>
              <a:gd name="connsiteX3" fmla="*/ 0 w 1403098"/>
              <a:gd name="connsiteY3" fmla="*/ 2020688 h 2091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03098" h="2091813">
                <a:moveTo>
                  <a:pt x="1311792" y="0"/>
                </a:moveTo>
                <a:lnTo>
                  <a:pt x="1403098" y="0"/>
                </a:lnTo>
                <a:lnTo>
                  <a:pt x="45065" y="2091813"/>
                </a:lnTo>
                <a:lnTo>
                  <a:pt x="0" y="2020688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64" name="Tijdelijke aanduiding voor tekst 163">
            <a:extLst>
              <a:ext uri="{FF2B5EF4-FFF2-40B4-BE49-F238E27FC236}">
                <a16:creationId xmlns:a16="http://schemas.microsoft.com/office/drawing/2014/main" id="{CE26ABBB-3FF6-C57A-B2FF-997156E26AC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50197" y="120"/>
            <a:ext cx="1523402" cy="2277560"/>
          </a:xfrm>
          <a:custGeom>
            <a:avLst/>
            <a:gdLst>
              <a:gd name="connsiteX0" fmla="*/ 1432488 w 1523402"/>
              <a:gd name="connsiteY0" fmla="*/ 0 h 2277560"/>
              <a:gd name="connsiteX1" fmla="*/ 1523402 w 1523402"/>
              <a:gd name="connsiteY1" fmla="*/ 0 h 2277560"/>
              <a:gd name="connsiteX2" fmla="*/ 44869 w 1523402"/>
              <a:gd name="connsiteY2" fmla="*/ 2277560 h 2277560"/>
              <a:gd name="connsiteX3" fmla="*/ 0 w 1523402"/>
              <a:gd name="connsiteY3" fmla="*/ 2206631 h 2277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3402" h="2277560">
                <a:moveTo>
                  <a:pt x="1432488" y="0"/>
                </a:moveTo>
                <a:lnTo>
                  <a:pt x="1523402" y="0"/>
                </a:lnTo>
                <a:lnTo>
                  <a:pt x="44869" y="2277560"/>
                </a:lnTo>
                <a:lnTo>
                  <a:pt x="0" y="2206631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66" name="Tijdelijke aanduiding voor tekst 165">
            <a:extLst>
              <a:ext uri="{FF2B5EF4-FFF2-40B4-BE49-F238E27FC236}">
                <a16:creationId xmlns:a16="http://schemas.microsoft.com/office/drawing/2014/main" id="{C9151619-EEC0-DC00-7FAF-C8B64E9282E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167759" y="121"/>
            <a:ext cx="1644295" cy="2463503"/>
          </a:xfrm>
          <a:custGeom>
            <a:avLst/>
            <a:gdLst>
              <a:gd name="connsiteX0" fmla="*/ 1552989 w 1644295"/>
              <a:gd name="connsiteY0" fmla="*/ 0 h 2463503"/>
              <a:gd name="connsiteX1" fmla="*/ 1644295 w 1644295"/>
              <a:gd name="connsiteY1" fmla="*/ 0 h 2463503"/>
              <a:gd name="connsiteX2" fmla="*/ 45065 w 1644295"/>
              <a:gd name="connsiteY2" fmla="*/ 2463503 h 2463503"/>
              <a:gd name="connsiteX3" fmla="*/ 0 w 1644295"/>
              <a:gd name="connsiteY3" fmla="*/ 2392378 h 2463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4295" h="2463503">
                <a:moveTo>
                  <a:pt x="1552989" y="0"/>
                </a:moveTo>
                <a:lnTo>
                  <a:pt x="1644295" y="0"/>
                </a:lnTo>
                <a:lnTo>
                  <a:pt x="45065" y="2463503"/>
                </a:lnTo>
                <a:lnTo>
                  <a:pt x="0" y="2392378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68" name="Tijdelijke aanduiding voor tekst 167">
            <a:extLst>
              <a:ext uri="{FF2B5EF4-FFF2-40B4-BE49-F238E27FC236}">
                <a16:creationId xmlns:a16="http://schemas.microsoft.com/office/drawing/2014/main" id="{978B4E2F-2EF7-7692-BFAC-C460B4893B1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666751" y="4158665"/>
            <a:ext cx="590747" cy="911494"/>
          </a:xfrm>
          <a:custGeom>
            <a:avLst/>
            <a:gdLst>
              <a:gd name="connsiteX0" fmla="*/ 545878 w 590747"/>
              <a:gd name="connsiteY0" fmla="*/ 0 h 911494"/>
              <a:gd name="connsiteX1" fmla="*/ 590747 w 590747"/>
              <a:gd name="connsiteY1" fmla="*/ 71125 h 911494"/>
              <a:gd name="connsiteX2" fmla="*/ 45261 w 590747"/>
              <a:gd name="connsiteY2" fmla="*/ 911494 h 911494"/>
              <a:gd name="connsiteX3" fmla="*/ 0 w 590747"/>
              <a:gd name="connsiteY3" fmla="*/ 840761 h 911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0747" h="911494">
                <a:moveTo>
                  <a:pt x="545878" y="0"/>
                </a:moveTo>
                <a:lnTo>
                  <a:pt x="590747" y="71125"/>
                </a:lnTo>
                <a:lnTo>
                  <a:pt x="45261" y="911494"/>
                </a:lnTo>
                <a:lnTo>
                  <a:pt x="0" y="840761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70" name="Tijdelijke aanduiding voor tekst 169">
            <a:extLst>
              <a:ext uri="{FF2B5EF4-FFF2-40B4-BE49-F238E27FC236}">
                <a16:creationId xmlns:a16="http://schemas.microsoft.com/office/drawing/2014/main" id="{F68D4065-1709-B922-6072-EE0C916CFCF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84900" y="4344608"/>
            <a:ext cx="590159" cy="910710"/>
          </a:xfrm>
          <a:custGeom>
            <a:avLst/>
            <a:gdLst>
              <a:gd name="connsiteX0" fmla="*/ 545094 w 590159"/>
              <a:gd name="connsiteY0" fmla="*/ 0 h 910710"/>
              <a:gd name="connsiteX1" fmla="*/ 590159 w 590159"/>
              <a:gd name="connsiteY1" fmla="*/ 71321 h 910710"/>
              <a:gd name="connsiteX2" fmla="*/ 45261 w 590159"/>
              <a:gd name="connsiteY2" fmla="*/ 910710 h 910710"/>
              <a:gd name="connsiteX3" fmla="*/ 0 w 590159"/>
              <a:gd name="connsiteY3" fmla="*/ 839782 h 910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0159" h="910710">
                <a:moveTo>
                  <a:pt x="545094" y="0"/>
                </a:moveTo>
                <a:lnTo>
                  <a:pt x="590159" y="71321"/>
                </a:lnTo>
                <a:lnTo>
                  <a:pt x="45261" y="910710"/>
                </a:lnTo>
                <a:lnTo>
                  <a:pt x="0" y="839782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72" name="Tijdelijke aanduiding voor tekst 171">
            <a:extLst>
              <a:ext uri="{FF2B5EF4-FFF2-40B4-BE49-F238E27FC236}">
                <a16:creationId xmlns:a16="http://schemas.microsoft.com/office/drawing/2014/main" id="{6245E265-6BBF-A80D-0A52-AA08BD0DF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903049" y="4530748"/>
            <a:ext cx="589376" cy="909535"/>
          </a:xfrm>
          <a:custGeom>
            <a:avLst/>
            <a:gdLst>
              <a:gd name="connsiteX0" fmla="*/ 544506 w 589376"/>
              <a:gd name="connsiteY0" fmla="*/ 0 h 909535"/>
              <a:gd name="connsiteX1" fmla="*/ 589376 w 589376"/>
              <a:gd name="connsiteY1" fmla="*/ 71125 h 909535"/>
              <a:gd name="connsiteX2" fmla="*/ 45065 w 589376"/>
              <a:gd name="connsiteY2" fmla="*/ 909535 h 909535"/>
              <a:gd name="connsiteX3" fmla="*/ 0 w 589376"/>
              <a:gd name="connsiteY3" fmla="*/ 838802 h 909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9376" h="909535">
                <a:moveTo>
                  <a:pt x="544506" y="0"/>
                </a:moveTo>
                <a:lnTo>
                  <a:pt x="589376" y="71125"/>
                </a:lnTo>
                <a:lnTo>
                  <a:pt x="45065" y="909535"/>
                </a:lnTo>
                <a:lnTo>
                  <a:pt x="0" y="838802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74" name="Tijdelijke aanduiding voor tekst 173">
            <a:extLst>
              <a:ext uri="{FF2B5EF4-FFF2-40B4-BE49-F238E27FC236}">
                <a16:creationId xmlns:a16="http://schemas.microsoft.com/office/drawing/2014/main" id="{77EE1C1E-B11F-9612-082D-0C5C6274DF9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021198" y="4716887"/>
            <a:ext cx="588788" cy="908555"/>
          </a:xfrm>
          <a:custGeom>
            <a:avLst/>
            <a:gdLst>
              <a:gd name="connsiteX0" fmla="*/ 543919 w 588788"/>
              <a:gd name="connsiteY0" fmla="*/ 0 h 908555"/>
              <a:gd name="connsiteX1" fmla="*/ 588788 w 588788"/>
              <a:gd name="connsiteY1" fmla="*/ 71125 h 908555"/>
              <a:gd name="connsiteX2" fmla="*/ 45065 w 588788"/>
              <a:gd name="connsiteY2" fmla="*/ 908555 h 908555"/>
              <a:gd name="connsiteX3" fmla="*/ 0 w 588788"/>
              <a:gd name="connsiteY3" fmla="*/ 837627 h 908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788" h="908555">
                <a:moveTo>
                  <a:pt x="543919" y="0"/>
                </a:moveTo>
                <a:lnTo>
                  <a:pt x="588788" y="71125"/>
                </a:lnTo>
                <a:lnTo>
                  <a:pt x="45065" y="908555"/>
                </a:lnTo>
                <a:lnTo>
                  <a:pt x="0" y="837627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76" name="Tijdelijke aanduiding voor tekst 175">
            <a:extLst>
              <a:ext uri="{FF2B5EF4-FFF2-40B4-BE49-F238E27FC236}">
                <a16:creationId xmlns:a16="http://schemas.microsoft.com/office/drawing/2014/main" id="{AF8B61F5-B8F1-52AA-6279-E6FC6C1E8C4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139347" y="4902829"/>
            <a:ext cx="588004" cy="907576"/>
          </a:xfrm>
          <a:custGeom>
            <a:avLst/>
            <a:gdLst>
              <a:gd name="connsiteX0" fmla="*/ 543135 w 588004"/>
              <a:gd name="connsiteY0" fmla="*/ 0 h 907576"/>
              <a:gd name="connsiteX1" fmla="*/ 588004 w 588004"/>
              <a:gd name="connsiteY1" fmla="*/ 71125 h 907576"/>
              <a:gd name="connsiteX2" fmla="*/ 45065 w 588004"/>
              <a:gd name="connsiteY2" fmla="*/ 907576 h 907576"/>
              <a:gd name="connsiteX3" fmla="*/ 0 w 588004"/>
              <a:gd name="connsiteY3" fmla="*/ 836842 h 907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004" h="907576">
                <a:moveTo>
                  <a:pt x="543135" y="0"/>
                </a:moveTo>
                <a:lnTo>
                  <a:pt x="588004" y="71125"/>
                </a:lnTo>
                <a:lnTo>
                  <a:pt x="45065" y="907576"/>
                </a:lnTo>
                <a:lnTo>
                  <a:pt x="0" y="836842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78" name="Tijdelijke aanduiding voor tekst 177">
            <a:extLst>
              <a:ext uri="{FF2B5EF4-FFF2-40B4-BE49-F238E27FC236}">
                <a16:creationId xmlns:a16="http://schemas.microsoft.com/office/drawing/2014/main" id="{371D2994-A781-7B67-3385-2E49F9BC55F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257301" y="5088969"/>
            <a:ext cx="587612" cy="906596"/>
          </a:xfrm>
          <a:custGeom>
            <a:avLst/>
            <a:gdLst>
              <a:gd name="connsiteX0" fmla="*/ 542743 w 587612"/>
              <a:gd name="connsiteY0" fmla="*/ 0 h 906596"/>
              <a:gd name="connsiteX1" fmla="*/ 587612 w 587612"/>
              <a:gd name="connsiteY1" fmla="*/ 71125 h 906596"/>
              <a:gd name="connsiteX2" fmla="*/ 45261 w 587612"/>
              <a:gd name="connsiteY2" fmla="*/ 906596 h 906596"/>
              <a:gd name="connsiteX3" fmla="*/ 0 w 587612"/>
              <a:gd name="connsiteY3" fmla="*/ 835667 h 906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7612" h="906596">
                <a:moveTo>
                  <a:pt x="542743" y="0"/>
                </a:moveTo>
                <a:lnTo>
                  <a:pt x="587612" y="71125"/>
                </a:lnTo>
                <a:lnTo>
                  <a:pt x="45261" y="906596"/>
                </a:lnTo>
                <a:lnTo>
                  <a:pt x="0" y="835667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80" name="Tijdelijke aanduiding voor tekst 179">
            <a:extLst>
              <a:ext uri="{FF2B5EF4-FFF2-40B4-BE49-F238E27FC236}">
                <a16:creationId xmlns:a16="http://schemas.microsoft.com/office/drawing/2014/main" id="{6CF1B8F5-728C-8ED8-84FA-9D1D69F2D9D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75450" y="5274912"/>
            <a:ext cx="587024" cy="905616"/>
          </a:xfrm>
          <a:custGeom>
            <a:avLst/>
            <a:gdLst>
              <a:gd name="connsiteX0" fmla="*/ 541959 w 587024"/>
              <a:gd name="connsiteY0" fmla="*/ 0 h 905616"/>
              <a:gd name="connsiteX1" fmla="*/ 587024 w 587024"/>
              <a:gd name="connsiteY1" fmla="*/ 71321 h 905616"/>
              <a:gd name="connsiteX2" fmla="*/ 45261 w 587024"/>
              <a:gd name="connsiteY2" fmla="*/ 905616 h 905616"/>
              <a:gd name="connsiteX3" fmla="*/ 0 w 587024"/>
              <a:gd name="connsiteY3" fmla="*/ 834884 h 905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7024" h="905616">
                <a:moveTo>
                  <a:pt x="541959" y="0"/>
                </a:moveTo>
                <a:lnTo>
                  <a:pt x="587024" y="71321"/>
                </a:lnTo>
                <a:lnTo>
                  <a:pt x="45261" y="905616"/>
                </a:lnTo>
                <a:lnTo>
                  <a:pt x="0" y="834884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82" name="Tijdelijke aanduiding voor tekst 181">
            <a:extLst>
              <a:ext uri="{FF2B5EF4-FFF2-40B4-BE49-F238E27FC236}">
                <a16:creationId xmlns:a16="http://schemas.microsoft.com/office/drawing/2014/main" id="{9A242777-EE58-572D-65EB-D96A7B94CB8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493601" y="5461052"/>
            <a:ext cx="586241" cy="904637"/>
          </a:xfrm>
          <a:custGeom>
            <a:avLst/>
            <a:gdLst>
              <a:gd name="connsiteX0" fmla="*/ 541371 w 586241"/>
              <a:gd name="connsiteY0" fmla="*/ 0 h 904637"/>
              <a:gd name="connsiteX1" fmla="*/ 586241 w 586241"/>
              <a:gd name="connsiteY1" fmla="*/ 71321 h 904637"/>
              <a:gd name="connsiteX2" fmla="*/ 45261 w 586241"/>
              <a:gd name="connsiteY2" fmla="*/ 904637 h 904637"/>
              <a:gd name="connsiteX3" fmla="*/ 0 w 586241"/>
              <a:gd name="connsiteY3" fmla="*/ 833708 h 904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6241" h="904637">
                <a:moveTo>
                  <a:pt x="541371" y="0"/>
                </a:moveTo>
                <a:lnTo>
                  <a:pt x="586241" y="71321"/>
                </a:lnTo>
                <a:lnTo>
                  <a:pt x="45261" y="904637"/>
                </a:lnTo>
                <a:lnTo>
                  <a:pt x="0" y="833708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84" name="Tijdelijke aanduiding voor tekst 183">
            <a:extLst>
              <a:ext uri="{FF2B5EF4-FFF2-40B4-BE49-F238E27FC236}">
                <a16:creationId xmlns:a16="http://schemas.microsoft.com/office/drawing/2014/main" id="{988E1D9A-11A4-B1B3-A63C-A1964597130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611750" y="5647191"/>
            <a:ext cx="585653" cy="903461"/>
          </a:xfrm>
          <a:custGeom>
            <a:avLst/>
            <a:gdLst>
              <a:gd name="connsiteX0" fmla="*/ 540588 w 585653"/>
              <a:gd name="connsiteY0" fmla="*/ 0 h 903461"/>
              <a:gd name="connsiteX1" fmla="*/ 585653 w 585653"/>
              <a:gd name="connsiteY1" fmla="*/ 71125 h 903461"/>
              <a:gd name="connsiteX2" fmla="*/ 45261 w 585653"/>
              <a:gd name="connsiteY2" fmla="*/ 903461 h 903461"/>
              <a:gd name="connsiteX3" fmla="*/ 0 w 585653"/>
              <a:gd name="connsiteY3" fmla="*/ 832728 h 903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5653" h="903461">
                <a:moveTo>
                  <a:pt x="540588" y="0"/>
                </a:moveTo>
                <a:lnTo>
                  <a:pt x="585653" y="71125"/>
                </a:lnTo>
                <a:lnTo>
                  <a:pt x="45261" y="903461"/>
                </a:lnTo>
                <a:lnTo>
                  <a:pt x="0" y="832728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86" name="Tijdelijke aanduiding voor tekst 185">
            <a:extLst>
              <a:ext uri="{FF2B5EF4-FFF2-40B4-BE49-F238E27FC236}">
                <a16:creationId xmlns:a16="http://schemas.microsoft.com/office/drawing/2014/main" id="{0F2D6B6D-29F8-70E5-22FB-708BEAC896A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729899" y="5833135"/>
            <a:ext cx="584869" cy="902677"/>
          </a:xfrm>
          <a:custGeom>
            <a:avLst/>
            <a:gdLst>
              <a:gd name="connsiteX0" fmla="*/ 540000 w 584869"/>
              <a:gd name="connsiteY0" fmla="*/ 0 h 902677"/>
              <a:gd name="connsiteX1" fmla="*/ 584869 w 584869"/>
              <a:gd name="connsiteY1" fmla="*/ 71320 h 902677"/>
              <a:gd name="connsiteX2" fmla="*/ 45261 w 584869"/>
              <a:gd name="connsiteY2" fmla="*/ 902677 h 902677"/>
              <a:gd name="connsiteX3" fmla="*/ 0 w 584869"/>
              <a:gd name="connsiteY3" fmla="*/ 831748 h 902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4869" h="902677">
                <a:moveTo>
                  <a:pt x="540000" y="0"/>
                </a:moveTo>
                <a:lnTo>
                  <a:pt x="584869" y="71320"/>
                </a:lnTo>
                <a:lnTo>
                  <a:pt x="45261" y="902677"/>
                </a:lnTo>
                <a:lnTo>
                  <a:pt x="0" y="831748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88" name="Tijdelijke aanduiding voor tekst 187">
            <a:extLst>
              <a:ext uri="{FF2B5EF4-FFF2-40B4-BE49-F238E27FC236}">
                <a16:creationId xmlns:a16="http://schemas.microsoft.com/office/drawing/2014/main" id="{9FBA5B9A-6F9A-A722-E0C5-F664E1097C9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848049" y="6019274"/>
            <a:ext cx="584281" cy="845855"/>
          </a:xfrm>
          <a:custGeom>
            <a:avLst/>
            <a:gdLst>
              <a:gd name="connsiteX0" fmla="*/ 539216 w 584281"/>
              <a:gd name="connsiteY0" fmla="*/ 0 h 845855"/>
              <a:gd name="connsiteX1" fmla="*/ 584281 w 584281"/>
              <a:gd name="connsiteY1" fmla="*/ 71124 h 845855"/>
              <a:gd name="connsiteX2" fmla="*/ 81313 w 584281"/>
              <a:gd name="connsiteY2" fmla="*/ 845855 h 845855"/>
              <a:gd name="connsiteX3" fmla="*/ 9601 w 584281"/>
              <a:gd name="connsiteY3" fmla="*/ 845855 h 845855"/>
              <a:gd name="connsiteX4" fmla="*/ 0 w 584281"/>
              <a:gd name="connsiteY4" fmla="*/ 830768 h 845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4281" h="845855">
                <a:moveTo>
                  <a:pt x="539216" y="0"/>
                </a:moveTo>
                <a:lnTo>
                  <a:pt x="584281" y="71124"/>
                </a:lnTo>
                <a:lnTo>
                  <a:pt x="81313" y="845855"/>
                </a:lnTo>
                <a:lnTo>
                  <a:pt x="9601" y="845855"/>
                </a:lnTo>
                <a:lnTo>
                  <a:pt x="0" y="830768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90" name="Tijdelijke aanduiding voor tekst 189">
            <a:extLst>
              <a:ext uri="{FF2B5EF4-FFF2-40B4-BE49-F238E27FC236}">
                <a16:creationId xmlns:a16="http://schemas.microsoft.com/office/drawing/2014/main" id="{4B839FCC-C744-9F4C-944A-C6BD6E342C9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076510" y="6205412"/>
            <a:ext cx="473185" cy="659716"/>
          </a:xfrm>
          <a:custGeom>
            <a:avLst/>
            <a:gdLst>
              <a:gd name="connsiteX0" fmla="*/ 428316 w 473185"/>
              <a:gd name="connsiteY0" fmla="*/ 0 h 659716"/>
              <a:gd name="connsiteX1" fmla="*/ 473185 w 473185"/>
              <a:gd name="connsiteY1" fmla="*/ 71124 h 659716"/>
              <a:gd name="connsiteX2" fmla="*/ 91110 w 473185"/>
              <a:gd name="connsiteY2" fmla="*/ 659716 h 659716"/>
              <a:gd name="connsiteX3" fmla="*/ 0 w 473185"/>
              <a:gd name="connsiteY3" fmla="*/ 659716 h 659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3185" h="659716">
                <a:moveTo>
                  <a:pt x="428316" y="0"/>
                </a:moveTo>
                <a:lnTo>
                  <a:pt x="473185" y="71124"/>
                </a:lnTo>
                <a:lnTo>
                  <a:pt x="91110" y="659716"/>
                </a:lnTo>
                <a:lnTo>
                  <a:pt x="0" y="659716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92" name="Tijdelijke aanduiding voor tekst 191">
            <a:extLst>
              <a:ext uri="{FF2B5EF4-FFF2-40B4-BE49-F238E27FC236}">
                <a16:creationId xmlns:a16="http://schemas.microsoft.com/office/drawing/2014/main" id="{EDD09D61-BB70-C0A9-9C23-C0F2D592D44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14768" y="6391356"/>
            <a:ext cx="352489" cy="473773"/>
          </a:xfrm>
          <a:custGeom>
            <a:avLst/>
            <a:gdLst>
              <a:gd name="connsiteX0" fmla="*/ 307424 w 352489"/>
              <a:gd name="connsiteY0" fmla="*/ 0 h 473773"/>
              <a:gd name="connsiteX1" fmla="*/ 352489 w 352489"/>
              <a:gd name="connsiteY1" fmla="*/ 71320 h 473773"/>
              <a:gd name="connsiteX2" fmla="*/ 91110 w 352489"/>
              <a:gd name="connsiteY2" fmla="*/ 473773 h 473773"/>
              <a:gd name="connsiteX3" fmla="*/ 0 w 352489"/>
              <a:gd name="connsiteY3" fmla="*/ 473773 h 473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2489" h="473773">
                <a:moveTo>
                  <a:pt x="307424" y="0"/>
                </a:moveTo>
                <a:lnTo>
                  <a:pt x="352489" y="71320"/>
                </a:lnTo>
                <a:lnTo>
                  <a:pt x="91110" y="473773"/>
                </a:lnTo>
                <a:lnTo>
                  <a:pt x="0" y="473773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94" name="Tijdelijke aanduiding voor tekst 193">
            <a:extLst>
              <a:ext uri="{FF2B5EF4-FFF2-40B4-BE49-F238E27FC236}">
                <a16:creationId xmlns:a16="http://schemas.microsoft.com/office/drawing/2014/main" id="{36739AF6-C8EE-2D7D-6F40-EA61E0AC1C6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53222" y="6577494"/>
            <a:ext cx="231596" cy="287634"/>
          </a:xfrm>
          <a:custGeom>
            <a:avLst/>
            <a:gdLst>
              <a:gd name="connsiteX0" fmla="*/ 186531 w 231596"/>
              <a:gd name="connsiteY0" fmla="*/ 0 h 287634"/>
              <a:gd name="connsiteX1" fmla="*/ 231596 w 231596"/>
              <a:gd name="connsiteY1" fmla="*/ 71125 h 287634"/>
              <a:gd name="connsiteX2" fmla="*/ 90914 w 231596"/>
              <a:gd name="connsiteY2" fmla="*/ 287634 h 287634"/>
              <a:gd name="connsiteX3" fmla="*/ 0 w 231596"/>
              <a:gd name="connsiteY3" fmla="*/ 287634 h 287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1596" h="287634">
                <a:moveTo>
                  <a:pt x="186531" y="0"/>
                </a:moveTo>
                <a:lnTo>
                  <a:pt x="231596" y="71125"/>
                </a:lnTo>
                <a:lnTo>
                  <a:pt x="90914" y="287634"/>
                </a:lnTo>
                <a:lnTo>
                  <a:pt x="0" y="287634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96" name="Tijdelijke aanduiding voor tekst 195">
            <a:extLst>
              <a:ext uri="{FF2B5EF4-FFF2-40B4-BE49-F238E27FC236}">
                <a16:creationId xmlns:a16="http://schemas.microsoft.com/office/drawing/2014/main" id="{010FE9F1-8767-C9F9-A1D9-519F4271C38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791284" y="6763634"/>
            <a:ext cx="110900" cy="101495"/>
          </a:xfrm>
          <a:custGeom>
            <a:avLst/>
            <a:gdLst>
              <a:gd name="connsiteX0" fmla="*/ 66030 w 110900"/>
              <a:gd name="connsiteY0" fmla="*/ 0 h 101495"/>
              <a:gd name="connsiteX1" fmla="*/ 110900 w 110900"/>
              <a:gd name="connsiteY1" fmla="*/ 71125 h 101495"/>
              <a:gd name="connsiteX2" fmla="*/ 91110 w 110900"/>
              <a:gd name="connsiteY2" fmla="*/ 101495 h 101495"/>
              <a:gd name="connsiteX3" fmla="*/ 0 w 110900"/>
              <a:gd name="connsiteY3" fmla="*/ 101495 h 101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900" h="101495">
                <a:moveTo>
                  <a:pt x="66030" y="0"/>
                </a:moveTo>
                <a:lnTo>
                  <a:pt x="110900" y="71125"/>
                </a:lnTo>
                <a:lnTo>
                  <a:pt x="91110" y="101495"/>
                </a:lnTo>
                <a:lnTo>
                  <a:pt x="0" y="101495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98" name="Tijdelijke aanduiding voor tekst 197">
            <a:extLst>
              <a:ext uri="{FF2B5EF4-FFF2-40B4-BE49-F238E27FC236}">
                <a16:creationId xmlns:a16="http://schemas.microsoft.com/office/drawing/2014/main" id="{0599F4FF-C6B0-F7A5-9837-A90EC31BE02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229642" y="62"/>
            <a:ext cx="3408307" cy="6865009"/>
          </a:xfrm>
          <a:custGeom>
            <a:avLst/>
            <a:gdLst>
              <a:gd name="connsiteX0" fmla="*/ 155769 w 3408307"/>
              <a:gd name="connsiteY0" fmla="*/ 0 h 6865009"/>
              <a:gd name="connsiteX1" fmla="*/ 1219702 w 3408307"/>
              <a:gd name="connsiteY1" fmla="*/ 0 h 6865009"/>
              <a:gd name="connsiteX2" fmla="*/ 1691124 w 3408307"/>
              <a:gd name="connsiteY2" fmla="*/ 715362 h 6865009"/>
              <a:gd name="connsiteX3" fmla="*/ 1736973 w 3408307"/>
              <a:gd name="connsiteY3" fmla="*/ 784920 h 6865009"/>
              <a:gd name="connsiteX4" fmla="*/ 1811037 w 3408307"/>
              <a:gd name="connsiteY4" fmla="*/ 897387 h 6865009"/>
              <a:gd name="connsiteX5" fmla="*/ 1857081 w 3408307"/>
              <a:gd name="connsiteY5" fmla="*/ 967140 h 6865009"/>
              <a:gd name="connsiteX6" fmla="*/ 1931145 w 3408307"/>
              <a:gd name="connsiteY6" fmla="*/ 1079607 h 6865009"/>
              <a:gd name="connsiteX7" fmla="*/ 1976994 w 3408307"/>
              <a:gd name="connsiteY7" fmla="*/ 1149165 h 6865009"/>
              <a:gd name="connsiteX8" fmla="*/ 2051058 w 3408307"/>
              <a:gd name="connsiteY8" fmla="*/ 1261632 h 6865009"/>
              <a:gd name="connsiteX9" fmla="*/ 2097103 w 3408307"/>
              <a:gd name="connsiteY9" fmla="*/ 1331385 h 6865009"/>
              <a:gd name="connsiteX10" fmla="*/ 2171167 w 3408307"/>
              <a:gd name="connsiteY10" fmla="*/ 1443852 h 6865009"/>
              <a:gd name="connsiteX11" fmla="*/ 2217016 w 3408307"/>
              <a:gd name="connsiteY11" fmla="*/ 1513409 h 6865009"/>
              <a:gd name="connsiteX12" fmla="*/ 2291276 w 3408307"/>
              <a:gd name="connsiteY12" fmla="*/ 1625877 h 6865009"/>
              <a:gd name="connsiteX13" fmla="*/ 2337125 w 3408307"/>
              <a:gd name="connsiteY13" fmla="*/ 1695630 h 6865009"/>
              <a:gd name="connsiteX14" fmla="*/ 2411188 w 3408307"/>
              <a:gd name="connsiteY14" fmla="*/ 1808097 h 6865009"/>
              <a:gd name="connsiteX15" fmla="*/ 2457234 w 3408307"/>
              <a:gd name="connsiteY15" fmla="*/ 1877850 h 6865009"/>
              <a:gd name="connsiteX16" fmla="*/ 2531297 w 3408307"/>
              <a:gd name="connsiteY16" fmla="*/ 1990318 h 6865009"/>
              <a:gd name="connsiteX17" fmla="*/ 2577146 w 3408307"/>
              <a:gd name="connsiteY17" fmla="*/ 2059875 h 6865009"/>
              <a:gd name="connsiteX18" fmla="*/ 2651210 w 3408307"/>
              <a:gd name="connsiteY18" fmla="*/ 2172342 h 6865009"/>
              <a:gd name="connsiteX19" fmla="*/ 2697255 w 3408307"/>
              <a:gd name="connsiteY19" fmla="*/ 2241899 h 6865009"/>
              <a:gd name="connsiteX20" fmla="*/ 2771319 w 3408307"/>
              <a:gd name="connsiteY20" fmla="*/ 2354563 h 6865009"/>
              <a:gd name="connsiteX21" fmla="*/ 2817364 w 3408307"/>
              <a:gd name="connsiteY21" fmla="*/ 2424316 h 6865009"/>
              <a:gd name="connsiteX22" fmla="*/ 2891428 w 3408307"/>
              <a:gd name="connsiteY22" fmla="*/ 2536783 h 6865009"/>
              <a:gd name="connsiteX23" fmla="*/ 2937277 w 3408307"/>
              <a:gd name="connsiteY23" fmla="*/ 2606341 h 6865009"/>
              <a:gd name="connsiteX24" fmla="*/ 3011341 w 3408307"/>
              <a:gd name="connsiteY24" fmla="*/ 2718808 h 6865009"/>
              <a:gd name="connsiteX25" fmla="*/ 3057385 w 3408307"/>
              <a:gd name="connsiteY25" fmla="*/ 2788561 h 6865009"/>
              <a:gd name="connsiteX26" fmla="*/ 3131449 w 3408307"/>
              <a:gd name="connsiteY26" fmla="*/ 2900832 h 6865009"/>
              <a:gd name="connsiteX27" fmla="*/ 3177298 w 3408307"/>
              <a:gd name="connsiteY27" fmla="*/ 2970585 h 6865009"/>
              <a:gd name="connsiteX28" fmla="*/ 3251362 w 3408307"/>
              <a:gd name="connsiteY28" fmla="*/ 3083053 h 6865009"/>
              <a:gd name="connsiteX29" fmla="*/ 3297407 w 3408307"/>
              <a:gd name="connsiteY29" fmla="*/ 3152806 h 6865009"/>
              <a:gd name="connsiteX30" fmla="*/ 3371471 w 3408307"/>
              <a:gd name="connsiteY30" fmla="*/ 3265273 h 6865009"/>
              <a:gd name="connsiteX31" fmla="*/ 3408307 w 3408307"/>
              <a:gd name="connsiteY31" fmla="*/ 3321115 h 6865009"/>
              <a:gd name="connsiteX32" fmla="*/ 1070594 w 3408307"/>
              <a:gd name="connsiteY32" fmla="*/ 6865009 h 6865009"/>
              <a:gd name="connsiteX33" fmla="*/ 1034542 w 3408307"/>
              <a:gd name="connsiteY33" fmla="*/ 6865009 h 6865009"/>
              <a:gd name="connsiteX34" fmla="*/ 887394 w 3408307"/>
              <a:gd name="connsiteY34" fmla="*/ 6865009 h 6865009"/>
              <a:gd name="connsiteX35" fmla="*/ 796284 w 3408307"/>
              <a:gd name="connsiteY35" fmla="*/ 6865009 h 6865009"/>
              <a:gd name="connsiteX36" fmla="*/ 649136 w 3408307"/>
              <a:gd name="connsiteY36" fmla="*/ 6865009 h 6865009"/>
              <a:gd name="connsiteX37" fmla="*/ 558026 w 3408307"/>
              <a:gd name="connsiteY37" fmla="*/ 6865009 h 6865009"/>
              <a:gd name="connsiteX38" fmla="*/ 411074 w 3408307"/>
              <a:gd name="connsiteY38" fmla="*/ 6865009 h 6865009"/>
              <a:gd name="connsiteX39" fmla="*/ 319768 w 3408307"/>
              <a:gd name="connsiteY39" fmla="*/ 6865009 h 6865009"/>
              <a:gd name="connsiteX40" fmla="*/ 172620 w 3408307"/>
              <a:gd name="connsiteY40" fmla="*/ 6865009 h 6865009"/>
              <a:gd name="connsiteX41" fmla="*/ 81509 w 3408307"/>
              <a:gd name="connsiteY41" fmla="*/ 6865009 h 6865009"/>
              <a:gd name="connsiteX42" fmla="*/ 0 w 3408307"/>
              <a:gd name="connsiteY42" fmla="*/ 6865009 h 6865009"/>
              <a:gd name="connsiteX43" fmla="*/ 2351232 w 3408307"/>
              <a:gd name="connsiteY43" fmla="*/ 3321115 h 6865009"/>
              <a:gd name="connsiteX44" fmla="*/ 2292647 w 3408307"/>
              <a:gd name="connsiteY44" fmla="*/ 3232356 h 6865009"/>
              <a:gd name="connsiteX45" fmla="*/ 2246602 w 3408307"/>
              <a:gd name="connsiteY45" fmla="*/ 3162799 h 6865009"/>
              <a:gd name="connsiteX46" fmla="*/ 2172343 w 3408307"/>
              <a:gd name="connsiteY46" fmla="*/ 3050527 h 6865009"/>
              <a:gd name="connsiteX47" fmla="*/ 2126298 w 3408307"/>
              <a:gd name="connsiteY47" fmla="*/ 2980970 h 6865009"/>
              <a:gd name="connsiteX48" fmla="*/ 2052234 w 3408307"/>
              <a:gd name="connsiteY48" fmla="*/ 2868699 h 6865009"/>
              <a:gd name="connsiteX49" fmla="*/ 2006189 w 3408307"/>
              <a:gd name="connsiteY49" fmla="*/ 2799141 h 6865009"/>
              <a:gd name="connsiteX50" fmla="*/ 1931929 w 3408307"/>
              <a:gd name="connsiteY50" fmla="*/ 2686870 h 6865009"/>
              <a:gd name="connsiteX51" fmla="*/ 1885884 w 3408307"/>
              <a:gd name="connsiteY51" fmla="*/ 2617313 h 6865009"/>
              <a:gd name="connsiteX52" fmla="*/ 1811820 w 3408307"/>
              <a:gd name="connsiteY52" fmla="*/ 2505041 h 6865009"/>
              <a:gd name="connsiteX53" fmla="*/ 1765775 w 3408307"/>
              <a:gd name="connsiteY53" fmla="*/ 2435288 h 6865009"/>
              <a:gd name="connsiteX54" fmla="*/ 1691516 w 3408307"/>
              <a:gd name="connsiteY54" fmla="*/ 2323213 h 6865009"/>
              <a:gd name="connsiteX55" fmla="*/ 1645471 w 3408307"/>
              <a:gd name="connsiteY55" fmla="*/ 2253656 h 6865009"/>
              <a:gd name="connsiteX56" fmla="*/ 1571407 w 3408307"/>
              <a:gd name="connsiteY56" fmla="*/ 2141384 h 6865009"/>
              <a:gd name="connsiteX57" fmla="*/ 1525166 w 3408307"/>
              <a:gd name="connsiteY57" fmla="*/ 2071631 h 6865009"/>
              <a:gd name="connsiteX58" fmla="*/ 1451102 w 3408307"/>
              <a:gd name="connsiteY58" fmla="*/ 1959360 h 6865009"/>
              <a:gd name="connsiteX59" fmla="*/ 1405057 w 3408307"/>
              <a:gd name="connsiteY59" fmla="*/ 1889998 h 6865009"/>
              <a:gd name="connsiteX60" fmla="*/ 1330797 w 3408307"/>
              <a:gd name="connsiteY60" fmla="*/ 1777531 h 6865009"/>
              <a:gd name="connsiteX61" fmla="*/ 1284752 w 3408307"/>
              <a:gd name="connsiteY61" fmla="*/ 1707974 h 6865009"/>
              <a:gd name="connsiteX62" fmla="*/ 1210689 w 3408307"/>
              <a:gd name="connsiteY62" fmla="*/ 1595703 h 6865009"/>
              <a:gd name="connsiteX63" fmla="*/ 1164644 w 3408307"/>
              <a:gd name="connsiteY63" fmla="*/ 1526145 h 6865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3408307" h="6865009">
                <a:moveTo>
                  <a:pt x="155769" y="0"/>
                </a:moveTo>
                <a:lnTo>
                  <a:pt x="1219702" y="0"/>
                </a:lnTo>
                <a:lnTo>
                  <a:pt x="1691124" y="715362"/>
                </a:lnTo>
                <a:lnTo>
                  <a:pt x="1736973" y="784920"/>
                </a:lnTo>
                <a:lnTo>
                  <a:pt x="1811037" y="897387"/>
                </a:lnTo>
                <a:lnTo>
                  <a:pt x="1857081" y="967140"/>
                </a:lnTo>
                <a:lnTo>
                  <a:pt x="1931145" y="1079607"/>
                </a:lnTo>
                <a:lnTo>
                  <a:pt x="1976994" y="1149165"/>
                </a:lnTo>
                <a:lnTo>
                  <a:pt x="2051058" y="1261632"/>
                </a:lnTo>
                <a:lnTo>
                  <a:pt x="2097103" y="1331385"/>
                </a:lnTo>
                <a:lnTo>
                  <a:pt x="2171167" y="1443852"/>
                </a:lnTo>
                <a:lnTo>
                  <a:pt x="2217016" y="1513409"/>
                </a:lnTo>
                <a:lnTo>
                  <a:pt x="2291276" y="1625877"/>
                </a:lnTo>
                <a:lnTo>
                  <a:pt x="2337125" y="1695630"/>
                </a:lnTo>
                <a:lnTo>
                  <a:pt x="2411188" y="1808097"/>
                </a:lnTo>
                <a:lnTo>
                  <a:pt x="2457234" y="1877850"/>
                </a:lnTo>
                <a:lnTo>
                  <a:pt x="2531297" y="1990318"/>
                </a:lnTo>
                <a:lnTo>
                  <a:pt x="2577146" y="2059875"/>
                </a:lnTo>
                <a:lnTo>
                  <a:pt x="2651210" y="2172342"/>
                </a:lnTo>
                <a:lnTo>
                  <a:pt x="2697255" y="2241899"/>
                </a:lnTo>
                <a:lnTo>
                  <a:pt x="2771319" y="2354563"/>
                </a:lnTo>
                <a:lnTo>
                  <a:pt x="2817364" y="2424316"/>
                </a:lnTo>
                <a:lnTo>
                  <a:pt x="2891428" y="2536783"/>
                </a:lnTo>
                <a:lnTo>
                  <a:pt x="2937277" y="2606341"/>
                </a:lnTo>
                <a:lnTo>
                  <a:pt x="3011341" y="2718808"/>
                </a:lnTo>
                <a:lnTo>
                  <a:pt x="3057385" y="2788561"/>
                </a:lnTo>
                <a:lnTo>
                  <a:pt x="3131449" y="2900832"/>
                </a:lnTo>
                <a:lnTo>
                  <a:pt x="3177298" y="2970585"/>
                </a:lnTo>
                <a:lnTo>
                  <a:pt x="3251362" y="3083053"/>
                </a:lnTo>
                <a:lnTo>
                  <a:pt x="3297407" y="3152806"/>
                </a:lnTo>
                <a:lnTo>
                  <a:pt x="3371471" y="3265273"/>
                </a:lnTo>
                <a:lnTo>
                  <a:pt x="3408307" y="3321115"/>
                </a:lnTo>
                <a:lnTo>
                  <a:pt x="1070594" y="6865009"/>
                </a:lnTo>
                <a:lnTo>
                  <a:pt x="1034542" y="6865009"/>
                </a:lnTo>
                <a:lnTo>
                  <a:pt x="887394" y="6865009"/>
                </a:lnTo>
                <a:lnTo>
                  <a:pt x="796284" y="6865009"/>
                </a:lnTo>
                <a:lnTo>
                  <a:pt x="649136" y="6865009"/>
                </a:lnTo>
                <a:lnTo>
                  <a:pt x="558026" y="6865009"/>
                </a:lnTo>
                <a:lnTo>
                  <a:pt x="411074" y="6865009"/>
                </a:lnTo>
                <a:lnTo>
                  <a:pt x="319768" y="6865009"/>
                </a:lnTo>
                <a:lnTo>
                  <a:pt x="172620" y="6865009"/>
                </a:lnTo>
                <a:lnTo>
                  <a:pt x="81509" y="6865009"/>
                </a:lnTo>
                <a:lnTo>
                  <a:pt x="0" y="6865009"/>
                </a:lnTo>
                <a:lnTo>
                  <a:pt x="2351232" y="3321115"/>
                </a:lnTo>
                <a:lnTo>
                  <a:pt x="2292647" y="3232356"/>
                </a:lnTo>
                <a:lnTo>
                  <a:pt x="2246602" y="3162799"/>
                </a:lnTo>
                <a:lnTo>
                  <a:pt x="2172343" y="3050527"/>
                </a:lnTo>
                <a:lnTo>
                  <a:pt x="2126298" y="2980970"/>
                </a:lnTo>
                <a:lnTo>
                  <a:pt x="2052234" y="2868699"/>
                </a:lnTo>
                <a:lnTo>
                  <a:pt x="2006189" y="2799141"/>
                </a:lnTo>
                <a:lnTo>
                  <a:pt x="1931929" y="2686870"/>
                </a:lnTo>
                <a:lnTo>
                  <a:pt x="1885884" y="2617313"/>
                </a:lnTo>
                <a:lnTo>
                  <a:pt x="1811820" y="2505041"/>
                </a:lnTo>
                <a:lnTo>
                  <a:pt x="1765775" y="2435288"/>
                </a:lnTo>
                <a:lnTo>
                  <a:pt x="1691516" y="2323213"/>
                </a:lnTo>
                <a:lnTo>
                  <a:pt x="1645471" y="2253656"/>
                </a:lnTo>
                <a:lnTo>
                  <a:pt x="1571407" y="2141384"/>
                </a:lnTo>
                <a:lnTo>
                  <a:pt x="1525166" y="2071631"/>
                </a:lnTo>
                <a:lnTo>
                  <a:pt x="1451102" y="1959360"/>
                </a:lnTo>
                <a:lnTo>
                  <a:pt x="1405057" y="1889998"/>
                </a:lnTo>
                <a:lnTo>
                  <a:pt x="1330797" y="1777531"/>
                </a:lnTo>
                <a:lnTo>
                  <a:pt x="1284752" y="1707974"/>
                </a:lnTo>
                <a:lnTo>
                  <a:pt x="1210689" y="1595703"/>
                </a:lnTo>
                <a:lnTo>
                  <a:pt x="1164644" y="1526145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7" name="Rechthoek: afgeronde hoeken 6">
            <a:extLst>
              <a:ext uri="{FF2B5EF4-FFF2-40B4-BE49-F238E27FC236}">
                <a16:creationId xmlns:a16="http://schemas.microsoft.com/office/drawing/2014/main" id="{7D3AA19E-3DC8-4556-BC42-05B65FEB6237}"/>
              </a:ext>
            </a:extLst>
          </p:cNvPr>
          <p:cNvSpPr/>
          <p:nvPr userDrawn="1"/>
        </p:nvSpPr>
        <p:spPr>
          <a:xfrm>
            <a:off x="0" y="-429492"/>
            <a:ext cx="3197542" cy="369332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2400" b="1" cap="all" baseline="0" noProof="0">
                <a:solidFill>
                  <a:schemeClr val="accent2"/>
                </a:solidFill>
                <a:latin typeface="+mj-lt"/>
              </a:rPr>
              <a:t>TITELDIA ZONDER FOTO</a:t>
            </a:r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5E894844-35E0-6D14-66E3-3264AA8AC689}"/>
              </a:ext>
            </a:extLst>
          </p:cNvPr>
          <p:cNvGrpSpPr/>
          <p:nvPr userDrawn="1"/>
        </p:nvGrpSpPr>
        <p:grpSpPr>
          <a:xfrm>
            <a:off x="12377867" y="889663"/>
            <a:ext cx="3593091" cy="4906616"/>
            <a:chOff x="12377867" y="0"/>
            <a:chExt cx="3593091" cy="4906616"/>
          </a:xfrm>
        </p:grpSpPr>
        <p:sp>
          <p:nvSpPr>
            <p:cNvPr id="6" name="Rechthoek 5">
              <a:extLst>
                <a:ext uri="{FF2B5EF4-FFF2-40B4-BE49-F238E27FC236}">
                  <a16:creationId xmlns:a16="http://schemas.microsoft.com/office/drawing/2014/main" id="{510C7F2E-9D5C-57A8-B287-3A59D783FC26}"/>
                </a:ext>
              </a:extLst>
            </p:cNvPr>
            <p:cNvSpPr/>
            <p:nvPr userDrawn="1"/>
          </p:nvSpPr>
          <p:spPr>
            <a:xfrm>
              <a:off x="12377867" y="0"/>
              <a:ext cx="3593091" cy="4906616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Afbeelding Vervangen/opmaken</a:t>
              </a:r>
            </a:p>
          </p:txBody>
        </p:sp>
        <p:sp>
          <p:nvSpPr>
            <p:cNvPr id="9" name="Ovaal 8">
              <a:extLst>
                <a:ext uri="{FF2B5EF4-FFF2-40B4-BE49-F238E27FC236}">
                  <a16:creationId xmlns:a16="http://schemas.microsoft.com/office/drawing/2014/main" id="{7E90E020-33DF-C95F-B8DB-CA0666FE799A}"/>
                </a:ext>
              </a:extLst>
            </p:cNvPr>
            <p:cNvSpPr/>
            <p:nvPr userDrawn="1"/>
          </p:nvSpPr>
          <p:spPr>
            <a:xfrm>
              <a:off x="12560445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0" name="Rechthoek 9">
              <a:extLst>
                <a:ext uri="{FF2B5EF4-FFF2-40B4-BE49-F238E27FC236}">
                  <a16:creationId xmlns:a16="http://schemas.microsoft.com/office/drawing/2014/main" id="{529E80C5-BD55-677A-8F64-226A0B2E1766}"/>
                </a:ext>
              </a:extLst>
            </p:cNvPr>
            <p:cNvSpPr/>
            <p:nvPr userDrawn="1"/>
          </p:nvSpPr>
          <p:spPr>
            <a:xfrm>
              <a:off x="12844617" y="465324"/>
              <a:ext cx="2944682" cy="6580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Als je een afbeelding wilt vervangen, klik er dan op en selecteer in het </a:t>
              </a:r>
              <a:r>
                <a:rPr kumimoji="0" lang="nl-NL" sz="12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Templafyscherm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bij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Beeldbank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gewenste nieuwe afbeelding.</a:t>
              </a:r>
            </a:p>
          </p:txBody>
        </p:sp>
        <p:sp>
          <p:nvSpPr>
            <p:cNvPr id="11" name="Ovaal 10">
              <a:extLst>
                <a:ext uri="{FF2B5EF4-FFF2-40B4-BE49-F238E27FC236}">
                  <a16:creationId xmlns:a16="http://schemas.microsoft.com/office/drawing/2014/main" id="{CEEB7458-4E45-7834-861F-4C70F0E0C6AB}"/>
                </a:ext>
              </a:extLst>
            </p:cNvPr>
            <p:cNvSpPr/>
            <p:nvPr userDrawn="1"/>
          </p:nvSpPr>
          <p:spPr>
            <a:xfrm>
              <a:off x="12560445" y="125773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2" name="Ovaal 11">
              <a:extLst>
                <a:ext uri="{FF2B5EF4-FFF2-40B4-BE49-F238E27FC236}">
                  <a16:creationId xmlns:a16="http://schemas.microsoft.com/office/drawing/2014/main" id="{14715549-6A57-FA78-19D3-4B470625111F}"/>
                </a:ext>
              </a:extLst>
            </p:cNvPr>
            <p:cNvSpPr/>
            <p:nvPr userDrawn="1"/>
          </p:nvSpPr>
          <p:spPr>
            <a:xfrm>
              <a:off x="12560445" y="301260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5E2E745B-79DD-4292-7E74-E0A329C53975}"/>
                </a:ext>
              </a:extLst>
            </p:cNvPr>
            <p:cNvSpPr/>
            <p:nvPr userDrawn="1"/>
          </p:nvSpPr>
          <p:spPr>
            <a:xfrm>
              <a:off x="12844616" y="1257738"/>
              <a:ext cx="3126341" cy="46279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met de rechter muisknop op de miniatuurweergave van de dia aan de linkerkant van het scherm en kies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‘Dia herstellen’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5BEEC217-F92C-8C99-89B7-DF4F8263247D}"/>
                </a:ext>
              </a:extLst>
            </p:cNvPr>
            <p:cNvSpPr/>
            <p:nvPr userDrawn="1"/>
          </p:nvSpPr>
          <p:spPr>
            <a:xfrm>
              <a:off x="12844617" y="3036173"/>
              <a:ext cx="2944682" cy="97979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de afbeelding te schalen of bij te snijden, ga naar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voor afbeeldingen - Opmaak’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‘Bijsnijden’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Schaal met de bolletjes de afbeelding en met de hoekjes het afbeeldingskader.</a:t>
              </a:r>
            </a:p>
          </p:txBody>
        </p:sp>
        <p:grpSp>
          <p:nvGrpSpPr>
            <p:cNvPr id="15" name="Groep 14">
              <a:extLst>
                <a:ext uri="{FF2B5EF4-FFF2-40B4-BE49-F238E27FC236}">
                  <a16:creationId xmlns:a16="http://schemas.microsoft.com/office/drawing/2014/main" id="{1007F08B-52D3-E512-D361-8F327C82188A}"/>
                </a:ext>
              </a:extLst>
            </p:cNvPr>
            <p:cNvGrpSpPr/>
            <p:nvPr userDrawn="1"/>
          </p:nvGrpSpPr>
          <p:grpSpPr>
            <a:xfrm>
              <a:off x="12755738" y="4117575"/>
              <a:ext cx="622283" cy="612919"/>
              <a:chOff x="12617641" y="3403239"/>
              <a:chExt cx="752963" cy="741634"/>
            </a:xfrm>
          </p:grpSpPr>
          <p:grpSp>
            <p:nvGrpSpPr>
              <p:cNvPr id="40" name="Groep 39">
                <a:extLst>
                  <a:ext uri="{FF2B5EF4-FFF2-40B4-BE49-F238E27FC236}">
                    <a16:creationId xmlns:a16="http://schemas.microsoft.com/office/drawing/2014/main" id="{23990F55-EDCC-4D4A-00E7-0B6CFA831077}"/>
                  </a:ext>
                </a:extLst>
              </p:cNvPr>
              <p:cNvGrpSpPr/>
              <p:nvPr userDrawn="1"/>
            </p:nvGrpSpPr>
            <p:grpSpPr>
              <a:xfrm>
                <a:off x="12771550" y="3403239"/>
                <a:ext cx="467156" cy="448491"/>
                <a:chOff x="12782177" y="3403239"/>
                <a:chExt cx="467156" cy="448491"/>
              </a:xfrm>
            </p:grpSpPr>
            <p:grpSp>
              <p:nvGrpSpPr>
                <p:cNvPr id="43" name="Groep 42">
                  <a:extLst>
                    <a:ext uri="{FF2B5EF4-FFF2-40B4-BE49-F238E27FC236}">
                      <a16:creationId xmlns:a16="http://schemas.microsoft.com/office/drawing/2014/main" id="{A22A97D2-58B5-6CDE-4E2D-857F8C8AF354}"/>
                    </a:ext>
                  </a:extLst>
                </p:cNvPr>
                <p:cNvGrpSpPr/>
                <p:nvPr userDrawn="1"/>
              </p:nvGrpSpPr>
              <p:grpSpPr>
                <a:xfrm>
                  <a:off x="12782177" y="3403239"/>
                  <a:ext cx="412972" cy="396132"/>
                  <a:chOff x="13554906" y="3320109"/>
                  <a:chExt cx="443912" cy="425811"/>
                </a:xfrm>
              </p:grpSpPr>
              <p:grpSp>
                <p:nvGrpSpPr>
                  <p:cNvPr id="51" name="Groep 50">
                    <a:extLst>
                      <a:ext uri="{FF2B5EF4-FFF2-40B4-BE49-F238E27FC236}">
                        <a16:creationId xmlns:a16="http://schemas.microsoft.com/office/drawing/2014/main" id="{277489B8-D468-51EB-4119-626DAD0797C0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2" cy="425811"/>
                    <a:chOff x="12909684" y="1276143"/>
                    <a:chExt cx="443912" cy="425811"/>
                  </a:xfrm>
                </p:grpSpPr>
                <p:sp>
                  <p:nvSpPr>
                    <p:cNvPr id="54" name="Rechthoek 53">
                      <a:extLst>
                        <a:ext uri="{FF2B5EF4-FFF2-40B4-BE49-F238E27FC236}">
                          <a16:creationId xmlns:a16="http://schemas.microsoft.com/office/drawing/2014/main" id="{93D92946-29F9-482A-5EA2-9C862802B07A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55" name="Rechthoek 54">
                      <a:extLst>
                        <a:ext uri="{FF2B5EF4-FFF2-40B4-BE49-F238E27FC236}">
                          <a16:creationId xmlns:a16="http://schemas.microsoft.com/office/drawing/2014/main" id="{B1304E44-9045-A1C8-E4A4-A91574ACC830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56" name="Ovaal 55">
                      <a:extLst>
                        <a:ext uri="{FF2B5EF4-FFF2-40B4-BE49-F238E27FC236}">
                          <a16:creationId xmlns:a16="http://schemas.microsoft.com/office/drawing/2014/main" id="{DED55AD2-1DE9-3068-57F0-A241EB51F4C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52" name="Afbeelding 51">
                    <a:extLst>
                      <a:ext uri="{FF2B5EF4-FFF2-40B4-BE49-F238E27FC236}">
                        <a16:creationId xmlns:a16="http://schemas.microsoft.com/office/drawing/2014/main" id="{10C764BD-E570-94D5-6EBD-994841264DA7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4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5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2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53" name="Afbeelding 52">
                    <a:extLst>
                      <a:ext uri="{FF2B5EF4-FFF2-40B4-BE49-F238E27FC236}">
                        <a16:creationId xmlns:a16="http://schemas.microsoft.com/office/drawing/2014/main" id="{D64ABC4E-3EB8-8DAA-B09B-3715F174BC06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4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5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53788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44" name="Groep 43">
                  <a:extLst>
                    <a:ext uri="{FF2B5EF4-FFF2-40B4-BE49-F238E27FC236}">
                      <a16:creationId xmlns:a16="http://schemas.microsoft.com/office/drawing/2014/main" id="{D3AB68B0-B1D1-FCDF-EF88-56F3E98E5045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49" name="Rechthoek 48">
                    <a:extLst>
                      <a:ext uri="{FF2B5EF4-FFF2-40B4-BE49-F238E27FC236}">
                        <a16:creationId xmlns:a16="http://schemas.microsoft.com/office/drawing/2014/main" id="{58205CB6-9E96-70AA-8BE8-1B1DCB106E7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50" name="Rechthoek 49">
                    <a:extLst>
                      <a:ext uri="{FF2B5EF4-FFF2-40B4-BE49-F238E27FC236}">
                        <a16:creationId xmlns:a16="http://schemas.microsoft.com/office/drawing/2014/main" id="{A5ACAD0B-F811-402C-B02C-CC6716DF8117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45" name="Groep 44">
                  <a:extLst>
                    <a:ext uri="{FF2B5EF4-FFF2-40B4-BE49-F238E27FC236}">
                      <a16:creationId xmlns:a16="http://schemas.microsoft.com/office/drawing/2014/main" id="{190F4961-7752-B848-0264-23B1C7A41656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46" name="Rechthoek 45">
                    <a:extLst>
                      <a:ext uri="{FF2B5EF4-FFF2-40B4-BE49-F238E27FC236}">
                        <a16:creationId xmlns:a16="http://schemas.microsoft.com/office/drawing/2014/main" id="{00E4F014-E02E-D593-1F6C-E86818E8AE5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8" name="Rechthoek 47">
                    <a:extLst>
                      <a:ext uri="{FF2B5EF4-FFF2-40B4-BE49-F238E27FC236}">
                        <a16:creationId xmlns:a16="http://schemas.microsoft.com/office/drawing/2014/main" id="{6DA134EF-4701-3C17-7430-529A080DBB60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41" name="Rechthoek 40">
                <a:extLst>
                  <a:ext uri="{FF2B5EF4-FFF2-40B4-BE49-F238E27FC236}">
                    <a16:creationId xmlns:a16="http://schemas.microsoft.com/office/drawing/2014/main" id="{9AD1AA3C-28E7-894E-6611-AB56643C84F4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Bijsnijden</a:t>
                </a:r>
              </a:p>
            </p:txBody>
          </p:sp>
          <p:sp>
            <p:nvSpPr>
              <p:cNvPr id="42" name="Gelijkbenige driehoek 41">
                <a:extLst>
                  <a:ext uri="{FF2B5EF4-FFF2-40B4-BE49-F238E27FC236}">
                    <a16:creationId xmlns:a16="http://schemas.microsoft.com/office/drawing/2014/main" id="{BA6CCC2C-2D50-2471-023B-8B2387980E7F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93E9E0F0-01E2-C159-76B6-6307FA35572D}"/>
                </a:ext>
              </a:extLst>
            </p:cNvPr>
            <p:cNvSpPr/>
            <p:nvPr userDrawn="1"/>
          </p:nvSpPr>
          <p:spPr>
            <a:xfrm>
              <a:off x="12847196" y="1953786"/>
              <a:ext cx="1239216" cy="719917"/>
            </a:xfrm>
            <a:prstGeom prst="rect">
              <a:avLst/>
            </a:prstGeom>
            <a:pattFill prst="wdUpDiag">
              <a:fgClr>
                <a:srgbClr val="E0E0E0"/>
              </a:fgClr>
              <a:bgClr>
                <a:srgbClr val="ECECEC"/>
              </a:bgClr>
            </a:pattFill>
            <a:ln w="12700">
              <a:solidFill>
                <a:srgbClr val="D3D3D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1000" b="0" i="1" noProof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7" name="Groep 16">
              <a:extLst>
                <a:ext uri="{FF2B5EF4-FFF2-40B4-BE49-F238E27FC236}">
                  <a16:creationId xmlns:a16="http://schemas.microsoft.com/office/drawing/2014/main" id="{DC6A4127-DEC2-18A7-9A8B-F0AF0638A49B}"/>
                </a:ext>
              </a:extLst>
            </p:cNvPr>
            <p:cNvGrpSpPr/>
            <p:nvPr userDrawn="1"/>
          </p:nvGrpSpPr>
          <p:grpSpPr>
            <a:xfrm>
              <a:off x="13678213" y="2233304"/>
              <a:ext cx="1222990" cy="563933"/>
              <a:chOff x="-2485819" y="3399207"/>
              <a:chExt cx="1222990" cy="563933"/>
            </a:xfrm>
          </p:grpSpPr>
          <p:sp>
            <p:nvSpPr>
              <p:cNvPr id="18" name="Rechthoek 17">
                <a:extLst>
                  <a:ext uri="{FF2B5EF4-FFF2-40B4-BE49-F238E27FC236}">
                    <a16:creationId xmlns:a16="http://schemas.microsoft.com/office/drawing/2014/main" id="{1BE00896-F7B0-7995-019C-D13D314D9C20}"/>
                  </a:ext>
                </a:extLst>
              </p:cNvPr>
              <p:cNvSpPr/>
              <p:nvPr userDrawn="1"/>
            </p:nvSpPr>
            <p:spPr>
              <a:xfrm>
                <a:off x="-2485819" y="3399207"/>
                <a:ext cx="1176476" cy="50485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9" name="Rechthoek 18">
                <a:extLst>
                  <a:ext uri="{FF2B5EF4-FFF2-40B4-BE49-F238E27FC236}">
                    <a16:creationId xmlns:a16="http://schemas.microsoft.com/office/drawing/2014/main" id="{B46C5BD3-6620-A0B9-7E61-CD2D6C4DD55D}"/>
                  </a:ext>
                </a:extLst>
              </p:cNvPr>
              <p:cNvSpPr/>
              <p:nvPr userDrawn="1"/>
            </p:nvSpPr>
            <p:spPr>
              <a:xfrm>
                <a:off x="-2479584" y="3652838"/>
                <a:ext cx="1164007" cy="246701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20" name="Groep 19">
                <a:extLst>
                  <a:ext uri="{FF2B5EF4-FFF2-40B4-BE49-F238E27FC236}">
                    <a16:creationId xmlns:a16="http://schemas.microsoft.com/office/drawing/2014/main" id="{7E711DA6-E258-C127-D1C2-235A2A102BD5}"/>
                  </a:ext>
                </a:extLst>
              </p:cNvPr>
              <p:cNvGrpSpPr/>
              <p:nvPr userDrawn="1"/>
            </p:nvGrpSpPr>
            <p:grpSpPr>
              <a:xfrm>
                <a:off x="-2403869" y="3460544"/>
                <a:ext cx="155951" cy="131922"/>
                <a:chOff x="12968836" y="3354170"/>
                <a:chExt cx="404806" cy="342433"/>
              </a:xfrm>
            </p:grpSpPr>
            <p:sp>
              <p:nvSpPr>
                <p:cNvPr id="33" name="Rechthoek: afgeronde hoeken 32">
                  <a:extLst>
                    <a:ext uri="{FF2B5EF4-FFF2-40B4-BE49-F238E27FC236}">
                      <a16:creationId xmlns:a16="http://schemas.microsoft.com/office/drawing/2014/main" id="{862D84B3-F135-BEAD-96CF-AC79D82AB55F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5" name="Rechthoek 34">
                  <a:extLst>
                    <a:ext uri="{FF2B5EF4-FFF2-40B4-BE49-F238E27FC236}">
                      <a16:creationId xmlns:a16="http://schemas.microsoft.com/office/drawing/2014/main" id="{5E2E435E-1F07-B428-3BB9-DA3DC2BBB6DB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6" name="Rechthoek 35">
                  <a:extLst>
                    <a:ext uri="{FF2B5EF4-FFF2-40B4-BE49-F238E27FC236}">
                      <a16:creationId xmlns:a16="http://schemas.microsoft.com/office/drawing/2014/main" id="{9188443A-DB52-8ECB-BDC7-0467C5359DD9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4"/>
                  <a:ext cx="118778" cy="181690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7" name="Rechthoek 36">
                  <a:extLst>
                    <a:ext uri="{FF2B5EF4-FFF2-40B4-BE49-F238E27FC236}">
                      <a16:creationId xmlns:a16="http://schemas.microsoft.com/office/drawing/2014/main" id="{31599A06-2465-4878-E1E3-BD92FEBB08E6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8" name="Rechthoek 37">
                  <a:extLst>
                    <a:ext uri="{FF2B5EF4-FFF2-40B4-BE49-F238E27FC236}">
                      <a16:creationId xmlns:a16="http://schemas.microsoft.com/office/drawing/2014/main" id="{ADFE4E3F-8B17-DC30-3EAC-CE719F791009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9" name="Rechthoek 38">
                  <a:extLst>
                    <a:ext uri="{FF2B5EF4-FFF2-40B4-BE49-F238E27FC236}">
                      <a16:creationId xmlns:a16="http://schemas.microsoft.com/office/drawing/2014/main" id="{213D3C26-A5B1-8BE6-8781-65752A1A2B3B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21" name="Groep 20">
                <a:extLst>
                  <a:ext uri="{FF2B5EF4-FFF2-40B4-BE49-F238E27FC236}">
                    <a16:creationId xmlns:a16="http://schemas.microsoft.com/office/drawing/2014/main" id="{FF4F5BEF-225B-596B-C6CE-4D43A0A3E70E}"/>
                  </a:ext>
                </a:extLst>
              </p:cNvPr>
              <p:cNvGrpSpPr/>
              <p:nvPr userDrawn="1"/>
            </p:nvGrpSpPr>
            <p:grpSpPr>
              <a:xfrm>
                <a:off x="-2423424" y="3690208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25" name="Groep 24">
                  <a:extLst>
                    <a:ext uri="{FF2B5EF4-FFF2-40B4-BE49-F238E27FC236}">
                      <a16:creationId xmlns:a16="http://schemas.microsoft.com/office/drawing/2014/main" id="{8295A7DA-B87E-2E78-45D7-FE3B9DDDFD4E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2"/>
                  <a:ext cx="373259" cy="315746"/>
                  <a:chOff x="12968836" y="3354172"/>
                  <a:chExt cx="404806" cy="342432"/>
                </a:xfrm>
              </p:grpSpPr>
              <p:sp>
                <p:nvSpPr>
                  <p:cNvPr id="27" name="Rechthoek: afgeronde hoeken 26">
                    <a:extLst>
                      <a:ext uri="{FF2B5EF4-FFF2-40B4-BE49-F238E27FC236}">
                        <a16:creationId xmlns:a16="http://schemas.microsoft.com/office/drawing/2014/main" id="{D635C651-3300-A4C3-BA7F-DB48E821FE1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2"/>
                    <a:ext cx="404806" cy="342432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800" b="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8" name="Rechthoek 27">
                    <a:extLst>
                      <a:ext uri="{FF2B5EF4-FFF2-40B4-BE49-F238E27FC236}">
                        <a16:creationId xmlns:a16="http://schemas.microsoft.com/office/drawing/2014/main" id="{E3B51C19-CD70-2E81-3172-6102C4B1997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9" name="Rechthoek 28">
                    <a:extLst>
                      <a:ext uri="{FF2B5EF4-FFF2-40B4-BE49-F238E27FC236}">
                        <a16:creationId xmlns:a16="http://schemas.microsoft.com/office/drawing/2014/main" id="{64D15CBB-64CD-0B02-D1C7-A9030C779D0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30" name="Rechthoek 29">
                    <a:extLst>
                      <a:ext uri="{FF2B5EF4-FFF2-40B4-BE49-F238E27FC236}">
                        <a16:creationId xmlns:a16="http://schemas.microsoft.com/office/drawing/2014/main" id="{FA4DCB43-0E5C-A931-3296-8511BF473D7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31" name="Rechthoek 30">
                    <a:extLst>
                      <a:ext uri="{FF2B5EF4-FFF2-40B4-BE49-F238E27FC236}">
                        <a16:creationId xmlns:a16="http://schemas.microsoft.com/office/drawing/2014/main" id="{920D3664-05F1-6936-4D21-B78AF937793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32" name="Rechthoek 31">
                    <a:extLst>
                      <a:ext uri="{FF2B5EF4-FFF2-40B4-BE49-F238E27FC236}">
                        <a16:creationId xmlns:a16="http://schemas.microsoft.com/office/drawing/2014/main" id="{300AFE65-92E7-548B-173F-EB8425165AD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26" name="Boog 25">
                  <a:extLst>
                    <a:ext uri="{FF2B5EF4-FFF2-40B4-BE49-F238E27FC236}">
                      <a16:creationId xmlns:a16="http://schemas.microsoft.com/office/drawing/2014/main" id="{75ABC855-4859-7C0F-A04E-51BFDC11DDBD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>
                  <a:noAutofit/>
                </a:bodyPr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22" name="Tekstvak 21">
                <a:extLst>
                  <a:ext uri="{FF2B5EF4-FFF2-40B4-BE49-F238E27FC236}">
                    <a16:creationId xmlns:a16="http://schemas.microsoft.com/office/drawing/2014/main" id="{42124569-3168-6748-3284-A5BEE4421C86}"/>
                  </a:ext>
                </a:extLst>
              </p:cNvPr>
              <p:cNvSpPr txBox="1"/>
              <p:nvPr userDrawn="1"/>
            </p:nvSpPr>
            <p:spPr>
              <a:xfrm>
                <a:off x="-2245455" y="3460544"/>
                <a:ext cx="896116" cy="134709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Indeling</a:t>
                </a:r>
              </a:p>
            </p:txBody>
          </p:sp>
          <p:sp>
            <p:nvSpPr>
              <p:cNvPr id="23" name="Tekstvak 22">
                <a:extLst>
                  <a:ext uri="{FF2B5EF4-FFF2-40B4-BE49-F238E27FC236}">
                    <a16:creationId xmlns:a16="http://schemas.microsoft.com/office/drawing/2014/main" id="{0DACD87B-98EC-7DD1-73E8-E65E76375F87}"/>
                  </a:ext>
                </a:extLst>
              </p:cNvPr>
              <p:cNvSpPr txBox="1"/>
              <p:nvPr userDrawn="1"/>
            </p:nvSpPr>
            <p:spPr>
              <a:xfrm>
                <a:off x="-2258884" y="3712980"/>
                <a:ext cx="909545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Dia Herstellen</a:t>
                </a:r>
              </a:p>
            </p:txBody>
          </p:sp>
          <p:sp>
            <p:nvSpPr>
              <p:cNvPr id="24" name="Vrije vorm: vorm 23">
                <a:extLst>
                  <a:ext uri="{FF2B5EF4-FFF2-40B4-BE49-F238E27FC236}">
                    <a16:creationId xmlns:a16="http://schemas.microsoft.com/office/drawing/2014/main" id="{35AF1C53-61C3-C7BA-5AA9-6A7079176C76}"/>
                  </a:ext>
                </a:extLst>
              </p:cNvPr>
              <p:cNvSpPr/>
              <p:nvPr userDrawn="1"/>
            </p:nvSpPr>
            <p:spPr>
              <a:xfrm>
                <a:off x="-1360391" y="3783140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1846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6" presetClass="emph" presetSubtype="0" accel="48571" decel="48571" autoRev="1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Scale>
                                      <p:cBhvr>
                                        <p:cTn id="14" dur="250" fill="hold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</p:cBhvr>
                                      <p:by x="107000" y="107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accel="48571" decel="48571" autoRev="1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Scale>
                                      <p:cBhvr>
                                        <p:cTn id="16" dur="25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7000" y="107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6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6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6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6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6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7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7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17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17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17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18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18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18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500"/>
                                        <p:tgtEl>
                                          <p:spTgt spid="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18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18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500"/>
                                        <p:tgtEl>
                                          <p:spTgt spid="19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1" dur="500"/>
                                        <p:tgtEl>
                                          <p:spTgt spid="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19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1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19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3" dur="500"/>
                                        <p:tgtEl>
                                          <p:spTgt spid="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6" dur="500"/>
                                        <p:tgtEl>
                                          <p:spTgt spid="1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" grpId="0" build="p"/>
      <p:bldP spid="47" grpId="0" uiExpand="1" build="p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7" grpId="1" uiExpand="1" build="p" animBg="1">
        <p:tmplLst>
          <p:tmpl>
            <p:tnLst>
              <p:par>
                <p:cTn presetID="6" presetClass="emph" presetSubtype="0" accel="48571" decel="48571" autoRev="1" fill="hold" nodeType="withEffect">
                  <p:stCondLst>
                    <p:cond delay="750"/>
                  </p:stCondLst>
                  <p:childTnLst>
                    <p:animScale>
                      <p:cBhvr>
                        <p:cTn dur="250" fill="hold"/>
                        <p:tgtEl>
                          <p:spTgt spid="47"/>
                        </p:tgtEl>
                      </p:cBhvr>
                      <p:by x="107000" y="107000"/>
                    </p:animScale>
                  </p:childTnLst>
                </p:cTn>
              </p:par>
            </p:tnLst>
          </p:tmpl>
          <p:tmpl lvl="1">
            <p:tnLst>
              <p:par>
                <p:cTn presetID="6" presetClass="emph" presetSubtype="0" accel="48571" decel="48571" autoRev="1" fill="hold" nodeType="withEffect">
                  <p:stCondLst>
                    <p:cond delay="750"/>
                  </p:stCondLst>
                  <p:childTnLst>
                    <p:animScale>
                      <p:cBhvr>
                        <p:cTn dur="250" fill="hold"/>
                        <p:tgtEl>
                          <p:spTgt spid="47"/>
                        </p:tgtEl>
                      </p:cBhvr>
                      <p:by x="107000" y="107000"/>
                    </p:animScale>
                  </p:childTnLst>
                </p:cTn>
              </p:par>
            </p:tnLst>
          </p:tmpl>
        </p:tmplLst>
      </p:bldP>
      <p:bldP spid="158" grpId="0" build="p" animBg="1">
        <p:tmplLst>
          <p:tmpl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5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5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0" grpId="0" build="p" animBg="1">
        <p:tmplLst>
          <p:tmpl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60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6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2" grpId="0" build="p" animBg="1">
        <p:tmplLst>
          <p:tmpl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62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6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4" grpId="0" build="p" animBg="1">
        <p:tmplLst>
          <p:tmpl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64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6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6" grpId="0" build="p" animBg="1">
        <p:tmplLst>
          <p:tmpl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66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6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8" grpId="0" build="p" animBg="1">
        <p:tmplLst>
          <p:tmpl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6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6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0" grpId="0" build="p" animBg="1">
        <p:tmplLst>
          <p:tmpl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70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7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2" grpId="0" build="p" animBg="1">
        <p:tmplLst>
          <p:tmpl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72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7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4" grpId="0" build="p" animBg="1">
        <p:tmplLst>
          <p:tmpl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74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7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6" grpId="0" build="p" animBg="1">
        <p:tmplLst>
          <p:tmpl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76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7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8" grpId="0" build="p" animBg="1">
        <p:tmplLst>
          <p:tmpl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7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7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0" grpId="0" build="p" animBg="1">
        <p:tmplLst>
          <p:tmpl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80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8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2" grpId="0" build="p" animBg="1">
        <p:tmplLst>
          <p:tmpl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82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8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4" grpId="0" build="p" animBg="1">
        <p:tmplLst>
          <p:tmpl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84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8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6" grpId="0" build="p" animBg="1">
        <p:tmplLst>
          <p:tmpl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86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8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8" grpId="0" build="p" animBg="1">
        <p:tmplLst>
          <p:tmpl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8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8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0" grpId="0" build="p" animBg="1">
        <p:tmplLst>
          <p:tmpl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90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9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2" grpId="0" build="p" animBg="1">
        <p:tmplLst>
          <p:tmpl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92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9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4" grpId="0" build="p" animBg="1">
        <p:tmplLst>
          <p:tmpl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94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9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6" grpId="0" build="p" animBg="1">
        <p:tmplLst>
          <p:tmpl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96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9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8" grpId="0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9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9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tekst 25">
            <a:extLst>
              <a:ext uri="{FF2B5EF4-FFF2-40B4-BE49-F238E27FC236}">
                <a16:creationId xmlns:a16="http://schemas.microsoft.com/office/drawing/2014/main" id="{5CC81D3C-1837-4760-4D31-8B06A4E3975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62421" y="1"/>
            <a:ext cx="3407197" cy="6858003"/>
          </a:xfrm>
          <a:custGeom>
            <a:avLst/>
            <a:gdLst>
              <a:gd name="connsiteX0" fmla="*/ 159896 w 3407197"/>
              <a:gd name="connsiteY0" fmla="*/ 0 h 6858003"/>
              <a:gd name="connsiteX1" fmla="*/ 1218104 w 3407197"/>
              <a:gd name="connsiteY1" fmla="*/ 0 h 6858003"/>
              <a:gd name="connsiteX2" fmla="*/ 3407197 w 3407197"/>
              <a:gd name="connsiteY2" fmla="*/ 3317077 h 6858003"/>
              <a:gd name="connsiteX3" fmla="*/ 2886816 w 3407197"/>
              <a:gd name="connsiteY3" fmla="*/ 4102011 h 6858003"/>
              <a:gd name="connsiteX4" fmla="*/ 2857745 w 3407197"/>
              <a:gd name="connsiteY4" fmla="*/ 4148526 h 6858003"/>
              <a:gd name="connsiteX5" fmla="*/ 1058208 w 3407197"/>
              <a:gd name="connsiteY5" fmla="*/ 6858003 h 6858003"/>
              <a:gd name="connsiteX6" fmla="*/ 0 w 3407197"/>
              <a:gd name="connsiteY6" fmla="*/ 6858003 h 6858003"/>
              <a:gd name="connsiteX7" fmla="*/ 2348989 w 3407197"/>
              <a:gd name="connsiteY7" fmla="*/ 3317077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07197" h="6858003">
                <a:moveTo>
                  <a:pt x="159896" y="0"/>
                </a:moveTo>
                <a:lnTo>
                  <a:pt x="1218104" y="0"/>
                </a:lnTo>
                <a:lnTo>
                  <a:pt x="3407197" y="3317077"/>
                </a:lnTo>
                <a:lnTo>
                  <a:pt x="2886816" y="4102011"/>
                </a:lnTo>
                <a:lnTo>
                  <a:pt x="2857745" y="4148526"/>
                </a:lnTo>
                <a:lnTo>
                  <a:pt x="1058208" y="6858003"/>
                </a:lnTo>
                <a:lnTo>
                  <a:pt x="0" y="6858003"/>
                </a:lnTo>
                <a:lnTo>
                  <a:pt x="2348989" y="3317077"/>
                </a:lnTo>
                <a:close/>
              </a:path>
            </a:pathLst>
          </a:custGeom>
          <a:solidFill>
            <a:srgbClr val="F7F7F9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noProof="0"/>
              <a:t>plaats de titel van de dia hier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720000" y="1604525"/>
            <a:ext cx="10749618" cy="4201682"/>
          </a:xfrm>
        </p:spPr>
        <p:txBody>
          <a:bodyPr vert="horz"/>
          <a:lstStyle>
            <a:lvl1pPr marL="179388" indent="-179388"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 err="1"/>
              <a:t>Bullet</a:t>
            </a:r>
            <a:endParaRPr lang="nl-NL" noProof="0"/>
          </a:p>
          <a:p>
            <a:pPr lvl="1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#1</a:t>
            </a:r>
          </a:p>
          <a:p>
            <a:pPr lvl="2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#2</a:t>
            </a:r>
          </a:p>
          <a:p>
            <a:pPr lvl="3"/>
            <a:r>
              <a:rPr lang="nl-NL" noProof="0"/>
              <a:t>Leestekst</a:t>
            </a:r>
          </a:p>
          <a:p>
            <a:pPr lvl="4"/>
            <a:r>
              <a:rPr lang="nl-NL" noProof="0"/>
              <a:t>Kop #1</a:t>
            </a:r>
          </a:p>
          <a:p>
            <a:pPr lvl="5"/>
            <a:r>
              <a:rPr lang="nl-NL" noProof="0"/>
              <a:t>Kop #2</a:t>
            </a:r>
          </a:p>
          <a:p>
            <a:pPr lvl="6"/>
            <a:r>
              <a:rPr lang="nl-NL" noProof="0"/>
              <a:t>Numerieke </a:t>
            </a:r>
            <a:r>
              <a:rPr lang="nl-NL" noProof="0" err="1"/>
              <a:t>bullet</a:t>
            </a:r>
            <a:endParaRPr lang="nl-NL" noProof="0"/>
          </a:p>
          <a:p>
            <a:pPr lvl="7"/>
            <a:r>
              <a:rPr lang="nl-NL" noProof="0"/>
              <a:t>Alfabetische </a:t>
            </a:r>
            <a:r>
              <a:rPr lang="nl-NL" noProof="0" err="1"/>
              <a:t>bullet</a:t>
            </a:r>
            <a:endParaRPr lang="nl-NL" noProof="0"/>
          </a:p>
          <a:p>
            <a:pPr lvl="8"/>
            <a:r>
              <a:rPr lang="nl-NL" noProof="0"/>
              <a:t>Sub-</a:t>
            </a:r>
            <a:r>
              <a:rPr lang="nl-NL" noProof="0" err="1"/>
              <a:t>bullet</a:t>
            </a:r>
            <a:endParaRPr lang="nl-NL" noProof="0"/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2FAFD85F-1CD5-417B-8535-BEABB655C122}"/>
              </a:ext>
            </a:extLst>
          </p:cNvPr>
          <p:cNvSpPr/>
          <p:nvPr userDrawn="1"/>
        </p:nvSpPr>
        <p:spPr>
          <a:xfrm>
            <a:off x="0" y="-429492"/>
            <a:ext cx="836576" cy="369332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2400" b="1" cap="all" baseline="0" noProof="0">
                <a:solidFill>
                  <a:schemeClr val="accent2"/>
                </a:solidFill>
                <a:latin typeface="+mj-lt"/>
              </a:rPr>
              <a:t>TEKST</a:t>
            </a:r>
          </a:p>
        </p:txBody>
      </p:sp>
      <p:grpSp>
        <p:nvGrpSpPr>
          <p:cNvPr id="12" name="INSTRUCTIE">
            <a:extLst>
              <a:ext uri="{FF2B5EF4-FFF2-40B4-BE49-F238E27FC236}">
                <a16:creationId xmlns:a16="http://schemas.microsoft.com/office/drawing/2014/main" id="{19BFB266-CBBE-7196-5551-475EC4263FB4}"/>
              </a:ext>
            </a:extLst>
          </p:cNvPr>
          <p:cNvGrpSpPr/>
          <p:nvPr userDrawn="1"/>
        </p:nvGrpSpPr>
        <p:grpSpPr>
          <a:xfrm>
            <a:off x="-3786165" y="0"/>
            <a:ext cx="3593091" cy="4641338"/>
            <a:chOff x="-3786165" y="0"/>
            <a:chExt cx="3593091" cy="4641338"/>
          </a:xfrm>
        </p:grpSpPr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E25B733B-554B-09C2-F6E8-8AF98202F5EE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64133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1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Tekstniveaus kiezen</a:t>
              </a:r>
            </a:p>
          </p:txBody>
        </p:sp>
        <p:sp>
          <p:nvSpPr>
            <p:cNvPr id="14" name="Ovaal 13">
              <a:extLst>
                <a:ext uri="{FF2B5EF4-FFF2-40B4-BE49-F238E27FC236}">
                  <a16:creationId xmlns:a16="http://schemas.microsoft.com/office/drawing/2014/main" id="{F77D3525-9F82-AE1E-0985-0F424997789B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5" name="Rechthoek 14">
              <a:extLst>
                <a:ext uri="{FF2B5EF4-FFF2-40B4-BE49-F238E27FC236}">
                  <a16:creationId xmlns:a16="http://schemas.microsoft.com/office/drawing/2014/main" id="{A5B85810-2C39-9590-DE8C-2B8C5EC2718D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E8003D"/>
                </a:buClr>
                <a:buSzPct val="130000"/>
                <a:buFont typeface="Tenorite" panose="00000500000000000000" pitchFamily="2" charset="0"/>
                <a:buChar char="›"/>
                <a:tabLst/>
                <a:defRPr/>
              </a:pPr>
              <a:r>
                <a:rPr kumimoji="0" lang="nl-NL" sz="1400" b="0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enorite"/>
                  <a:ea typeface="+mn-ea"/>
                  <a:cs typeface="+mn-cs"/>
                </a:rPr>
                <a:t>Bullet</a:t>
              </a:r>
            </a:p>
          </p:txBody>
        </p:sp>
        <p:sp>
          <p:nvSpPr>
            <p:cNvPr id="16" name="Ovaal 15">
              <a:extLst>
                <a:ext uri="{FF2B5EF4-FFF2-40B4-BE49-F238E27FC236}">
                  <a16:creationId xmlns:a16="http://schemas.microsoft.com/office/drawing/2014/main" id="{E190623C-FFAE-4081-E14A-EC552FA8983C}"/>
                </a:ext>
              </a:extLst>
            </p:cNvPr>
            <p:cNvSpPr/>
            <p:nvPr userDrawn="1"/>
          </p:nvSpPr>
          <p:spPr>
            <a:xfrm>
              <a:off x="-3604183" y="212876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AA290D17-FFC8-8CFC-D1DA-0F7C8EE76E9B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Gebruik onder de tab </a:t>
              </a:r>
              <a:r>
                <a:rPr kumimoji="0" lang="nl-NL" sz="1200" b="1" i="0" u="none" strike="noStrike" kern="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</a:t>
              </a:r>
              <a:r>
                <a:rPr kumimoji="0" lang="nl-NL" sz="1200" b="1" i="0" u="none" strike="noStrike" kern="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lijstniveau-knoppen</a:t>
              </a: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een tekst niveau te kiezen. </a:t>
              </a:r>
              <a:b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uit:</a:t>
              </a:r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5987B0C5-3BF0-D42E-7A76-528D62FBB062}"/>
                </a:ext>
              </a:extLst>
            </p:cNvPr>
            <p:cNvSpPr/>
            <p:nvPr userDrawn="1"/>
          </p:nvSpPr>
          <p:spPr>
            <a:xfrm>
              <a:off x="-3319415" y="2128873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61950" marR="0" lvl="0" indent="-1841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Sub-bullet #1</a:t>
              </a:r>
            </a:p>
          </p:txBody>
        </p:sp>
        <p:sp>
          <p:nvSpPr>
            <p:cNvPr id="19" name="Ovaal 18">
              <a:extLst>
                <a:ext uri="{FF2B5EF4-FFF2-40B4-BE49-F238E27FC236}">
                  <a16:creationId xmlns:a16="http://schemas.microsoft.com/office/drawing/2014/main" id="{0F367F35-9B95-A3EC-5347-621AA222D7F1}"/>
                </a:ext>
              </a:extLst>
            </p:cNvPr>
            <p:cNvSpPr/>
            <p:nvPr userDrawn="1"/>
          </p:nvSpPr>
          <p:spPr>
            <a:xfrm>
              <a:off x="-3604183" y="2420052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8233F09D-9E82-6C64-B292-EC567889CFB6}"/>
                </a:ext>
              </a:extLst>
            </p:cNvPr>
            <p:cNvSpPr/>
            <p:nvPr userDrawn="1"/>
          </p:nvSpPr>
          <p:spPr>
            <a:xfrm>
              <a:off x="-3319415" y="2420262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39750" marR="0" lvl="0" indent="-1778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Char char="-"/>
                <a:tabLst/>
                <a:defRPr/>
              </a:pP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Sub-bullet #2</a:t>
              </a:r>
            </a:p>
          </p:txBody>
        </p:sp>
        <p:sp>
          <p:nvSpPr>
            <p:cNvPr id="21" name="Ovaal 20">
              <a:extLst>
                <a:ext uri="{FF2B5EF4-FFF2-40B4-BE49-F238E27FC236}">
                  <a16:creationId xmlns:a16="http://schemas.microsoft.com/office/drawing/2014/main" id="{F8B68E5C-6DC1-3904-FAFF-89FA9B46B662}"/>
                </a:ext>
              </a:extLst>
            </p:cNvPr>
            <p:cNvSpPr/>
            <p:nvPr userDrawn="1"/>
          </p:nvSpPr>
          <p:spPr>
            <a:xfrm>
              <a:off x="-3604183" y="2711336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2C7CE7E6-658F-A546-AB33-663CB99C5F8F}"/>
                </a:ext>
              </a:extLst>
            </p:cNvPr>
            <p:cNvSpPr/>
            <p:nvPr userDrawn="1"/>
          </p:nvSpPr>
          <p:spPr>
            <a:xfrm>
              <a:off x="-3319415" y="2711651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Leestekst</a:t>
              </a:r>
            </a:p>
          </p:txBody>
        </p:sp>
        <p:sp>
          <p:nvSpPr>
            <p:cNvPr id="23" name="Ovaal 22">
              <a:extLst>
                <a:ext uri="{FF2B5EF4-FFF2-40B4-BE49-F238E27FC236}">
                  <a16:creationId xmlns:a16="http://schemas.microsoft.com/office/drawing/2014/main" id="{B1BE0825-F8A7-1734-5B1B-4E7793DB402B}"/>
                </a:ext>
              </a:extLst>
            </p:cNvPr>
            <p:cNvSpPr/>
            <p:nvPr userDrawn="1"/>
          </p:nvSpPr>
          <p:spPr>
            <a:xfrm>
              <a:off x="-3604183" y="3002620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D838D9E3-1E75-759C-CCE4-930F466C6CCA}"/>
                </a:ext>
              </a:extLst>
            </p:cNvPr>
            <p:cNvSpPr/>
            <p:nvPr userDrawn="1"/>
          </p:nvSpPr>
          <p:spPr>
            <a:xfrm>
              <a:off x="-3319415" y="3003040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400" b="1" i="0" u="none" strike="noStrike" kern="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Kop #1</a:t>
              </a:r>
            </a:p>
          </p:txBody>
        </p:sp>
        <p:sp>
          <p:nvSpPr>
            <p:cNvPr id="25" name="Ovaal 24">
              <a:extLst>
                <a:ext uri="{FF2B5EF4-FFF2-40B4-BE49-F238E27FC236}">
                  <a16:creationId xmlns:a16="http://schemas.microsoft.com/office/drawing/2014/main" id="{C9B363B8-833F-D306-22CF-55DBB277AB00}"/>
                </a:ext>
              </a:extLst>
            </p:cNvPr>
            <p:cNvSpPr/>
            <p:nvPr userDrawn="1"/>
          </p:nvSpPr>
          <p:spPr>
            <a:xfrm>
              <a:off x="-3604183" y="329390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4761B955-24D3-FE75-54B6-D628A083C692}"/>
                </a:ext>
              </a:extLst>
            </p:cNvPr>
            <p:cNvSpPr/>
            <p:nvPr userDrawn="1"/>
          </p:nvSpPr>
          <p:spPr>
            <a:xfrm>
              <a:off x="-3319415" y="3585818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+mj-lt"/>
                <a:buAutoNum type="arabicPeriod"/>
                <a:tabLst/>
                <a:defRPr/>
              </a:pP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Numerieke bullet</a:t>
              </a:r>
            </a:p>
          </p:txBody>
        </p:sp>
        <p:sp>
          <p:nvSpPr>
            <p:cNvPr id="27" name="Ovaal 26">
              <a:extLst>
                <a:ext uri="{FF2B5EF4-FFF2-40B4-BE49-F238E27FC236}">
                  <a16:creationId xmlns:a16="http://schemas.microsoft.com/office/drawing/2014/main" id="{CD74090F-7918-3208-F886-B4A593EDF68B}"/>
                </a:ext>
              </a:extLst>
            </p:cNvPr>
            <p:cNvSpPr/>
            <p:nvPr userDrawn="1"/>
          </p:nvSpPr>
          <p:spPr>
            <a:xfrm>
              <a:off x="-3604183" y="358518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</a:p>
          </p:txBody>
        </p:sp>
        <p:sp>
          <p:nvSpPr>
            <p:cNvPr id="28" name="Rechthoek 27">
              <a:extLst>
                <a:ext uri="{FF2B5EF4-FFF2-40B4-BE49-F238E27FC236}">
                  <a16:creationId xmlns:a16="http://schemas.microsoft.com/office/drawing/2014/main" id="{44CE99B0-994A-E4EE-AC36-43025AE8436F}"/>
                </a:ext>
              </a:extLst>
            </p:cNvPr>
            <p:cNvSpPr/>
            <p:nvPr userDrawn="1"/>
          </p:nvSpPr>
          <p:spPr>
            <a:xfrm>
              <a:off x="-3325830" y="3877207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+mj-lt"/>
                <a:buAutoNum type="alphaLcPeriod"/>
                <a:tabLst/>
                <a:defRPr/>
              </a:pP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Alfabetische bullet</a:t>
              </a:r>
            </a:p>
          </p:txBody>
        </p:sp>
        <p:sp>
          <p:nvSpPr>
            <p:cNvPr id="29" name="Ovaal 28">
              <a:extLst>
                <a:ext uri="{FF2B5EF4-FFF2-40B4-BE49-F238E27FC236}">
                  <a16:creationId xmlns:a16="http://schemas.microsoft.com/office/drawing/2014/main" id="{2F2F98DA-969B-2E22-00E6-9BA04C809A1A}"/>
                </a:ext>
              </a:extLst>
            </p:cNvPr>
            <p:cNvSpPr/>
            <p:nvPr userDrawn="1"/>
          </p:nvSpPr>
          <p:spPr>
            <a:xfrm>
              <a:off x="-3604183" y="3876472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</a:p>
          </p:txBody>
        </p:sp>
        <p:sp>
          <p:nvSpPr>
            <p:cNvPr id="30" name="Rechthoek 29">
              <a:extLst>
                <a:ext uri="{FF2B5EF4-FFF2-40B4-BE49-F238E27FC236}">
                  <a16:creationId xmlns:a16="http://schemas.microsoft.com/office/drawing/2014/main" id="{0A314725-9689-7D32-CDA3-BBD2441A5376}"/>
                </a:ext>
              </a:extLst>
            </p:cNvPr>
            <p:cNvSpPr/>
            <p:nvPr userDrawn="1"/>
          </p:nvSpPr>
          <p:spPr>
            <a:xfrm>
              <a:off x="-3319415" y="416859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450850" marR="0" lvl="0" indent="-1841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Sub-bullet</a:t>
              </a:r>
            </a:p>
          </p:txBody>
        </p:sp>
        <p:sp>
          <p:nvSpPr>
            <p:cNvPr id="31" name="Ovaal 30">
              <a:extLst>
                <a:ext uri="{FF2B5EF4-FFF2-40B4-BE49-F238E27FC236}">
                  <a16:creationId xmlns:a16="http://schemas.microsoft.com/office/drawing/2014/main" id="{77E96D96-39E3-6D5E-5D6C-7FDD4B753130}"/>
                </a:ext>
              </a:extLst>
            </p:cNvPr>
            <p:cNvSpPr/>
            <p:nvPr userDrawn="1"/>
          </p:nvSpPr>
          <p:spPr>
            <a:xfrm>
              <a:off x="-3604183" y="416859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</a:p>
          </p:txBody>
        </p:sp>
        <p:sp>
          <p:nvSpPr>
            <p:cNvPr id="32" name="Rechthoek 31">
              <a:extLst>
                <a:ext uri="{FF2B5EF4-FFF2-40B4-BE49-F238E27FC236}">
                  <a16:creationId xmlns:a16="http://schemas.microsoft.com/office/drawing/2014/main" id="{A64AB664-777D-6366-2B8E-5157C20194C8}"/>
                </a:ext>
              </a:extLst>
            </p:cNvPr>
            <p:cNvSpPr/>
            <p:nvPr userDrawn="1"/>
          </p:nvSpPr>
          <p:spPr>
            <a:xfrm>
              <a:off x="-3319415" y="32944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600" b="1" i="0" u="none" strike="noStrike" kern="0" cap="all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Kop #2</a:t>
              </a:r>
            </a:p>
          </p:txBody>
        </p:sp>
        <p:grpSp>
          <p:nvGrpSpPr>
            <p:cNvPr id="35" name="VOORBEELD">
              <a:extLst>
                <a:ext uri="{FF2B5EF4-FFF2-40B4-BE49-F238E27FC236}">
                  <a16:creationId xmlns:a16="http://schemas.microsoft.com/office/drawing/2014/main" id="{498129F1-AC12-591F-CE4D-E36F9275DBAB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36" name="Rechthoek 35">
                <a:extLst>
                  <a:ext uri="{FF2B5EF4-FFF2-40B4-BE49-F238E27FC236}">
                    <a16:creationId xmlns:a16="http://schemas.microsoft.com/office/drawing/2014/main" id="{D67E8326-8D58-63B8-B14A-D54822BBA118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900" b="1" noProof="1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Start</a:t>
                </a:r>
              </a:p>
            </p:txBody>
          </p:sp>
          <p:sp>
            <p:nvSpPr>
              <p:cNvPr id="37" name="Rechthoek 36">
                <a:extLst>
                  <a:ext uri="{FF2B5EF4-FFF2-40B4-BE49-F238E27FC236}">
                    <a16:creationId xmlns:a16="http://schemas.microsoft.com/office/drawing/2014/main" id="{1C7812FE-A9D2-FAD5-B260-DBD11407C7D1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1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38" name="Groep 37">
                <a:extLst>
                  <a:ext uri="{FF2B5EF4-FFF2-40B4-BE49-F238E27FC236}">
                    <a16:creationId xmlns:a16="http://schemas.microsoft.com/office/drawing/2014/main" id="{DC0F0528-7262-F40B-E25C-67B8F9EC6FAD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69" name="Groep 68">
                  <a:extLst>
                    <a:ext uri="{FF2B5EF4-FFF2-40B4-BE49-F238E27FC236}">
                      <a16:creationId xmlns:a16="http://schemas.microsoft.com/office/drawing/2014/main" id="{8CD10121-1D09-EA38-F3CE-B190BBB65209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71" name="Rechte verbindingslijn 70">
                    <a:extLst>
                      <a:ext uri="{FF2B5EF4-FFF2-40B4-BE49-F238E27FC236}">
                        <a16:creationId xmlns:a16="http://schemas.microsoft.com/office/drawing/2014/main" id="{AFD103AE-B516-3D85-856C-B9D77D3C1FF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2" name="Rechte verbindingslijn 71">
                    <a:extLst>
                      <a:ext uri="{FF2B5EF4-FFF2-40B4-BE49-F238E27FC236}">
                        <a16:creationId xmlns:a16="http://schemas.microsoft.com/office/drawing/2014/main" id="{4C567717-46D3-CA39-022F-4F69652FC6D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3" name="Rechte verbindingslijn 72">
                    <a:extLst>
                      <a:ext uri="{FF2B5EF4-FFF2-40B4-BE49-F238E27FC236}">
                        <a16:creationId xmlns:a16="http://schemas.microsoft.com/office/drawing/2014/main" id="{398759A8-DC9A-7FC6-938E-0CA28906AE4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4" name="Rechte verbindingslijn 73">
                    <a:extLst>
                      <a:ext uri="{FF2B5EF4-FFF2-40B4-BE49-F238E27FC236}">
                        <a16:creationId xmlns:a16="http://schemas.microsoft.com/office/drawing/2014/main" id="{89E1941E-2886-2E4E-7C3F-B2BC473AEAB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5" name="Rechte verbindingslijn 74">
                    <a:extLst>
                      <a:ext uri="{FF2B5EF4-FFF2-40B4-BE49-F238E27FC236}">
                        <a16:creationId xmlns:a16="http://schemas.microsoft.com/office/drawing/2014/main" id="{A40B4257-69A5-09AB-E1B0-103031BA8DD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70" name="Pijl: rechts 69">
                  <a:extLst>
                    <a:ext uri="{FF2B5EF4-FFF2-40B4-BE49-F238E27FC236}">
                      <a16:creationId xmlns:a16="http://schemas.microsoft.com/office/drawing/2014/main" id="{5C090A7E-B23F-87EE-D273-C7CC7DBEC362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1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39" name="Groep 38">
                <a:extLst>
                  <a:ext uri="{FF2B5EF4-FFF2-40B4-BE49-F238E27FC236}">
                    <a16:creationId xmlns:a16="http://schemas.microsoft.com/office/drawing/2014/main" id="{F27BAB95-6A97-0EBD-6C28-465D05887389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62" name="Groep 61">
                  <a:extLst>
                    <a:ext uri="{FF2B5EF4-FFF2-40B4-BE49-F238E27FC236}">
                      <a16:creationId xmlns:a16="http://schemas.microsoft.com/office/drawing/2014/main" id="{D7262D79-2B63-CF36-9A1C-A200AF128C3F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64" name="Rechte verbindingslijn 63">
                    <a:extLst>
                      <a:ext uri="{FF2B5EF4-FFF2-40B4-BE49-F238E27FC236}">
                        <a16:creationId xmlns:a16="http://schemas.microsoft.com/office/drawing/2014/main" id="{250058DF-C107-A9CF-7B6A-CD26BEB93B5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5" name="Rechte verbindingslijn 64">
                    <a:extLst>
                      <a:ext uri="{FF2B5EF4-FFF2-40B4-BE49-F238E27FC236}">
                        <a16:creationId xmlns:a16="http://schemas.microsoft.com/office/drawing/2014/main" id="{A6CF2EAF-4924-6E34-4618-93DE717114F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6" name="Rechte verbindingslijn 65">
                    <a:extLst>
                      <a:ext uri="{FF2B5EF4-FFF2-40B4-BE49-F238E27FC236}">
                        <a16:creationId xmlns:a16="http://schemas.microsoft.com/office/drawing/2014/main" id="{133BB650-1B10-67B8-6FEB-CB26DF6E9B2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7" name="Rechte verbindingslijn 66">
                    <a:extLst>
                      <a:ext uri="{FF2B5EF4-FFF2-40B4-BE49-F238E27FC236}">
                        <a16:creationId xmlns:a16="http://schemas.microsoft.com/office/drawing/2014/main" id="{EDD8D686-C2A4-8997-9B73-FA3FC5DB7E9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8" name="Rechte verbindingslijn 67">
                    <a:extLst>
                      <a:ext uri="{FF2B5EF4-FFF2-40B4-BE49-F238E27FC236}">
                        <a16:creationId xmlns:a16="http://schemas.microsoft.com/office/drawing/2014/main" id="{C0F7AC71-01FA-54C4-76D8-D076F7A5DA7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63" name="Pijl: rechts 62">
                  <a:extLst>
                    <a:ext uri="{FF2B5EF4-FFF2-40B4-BE49-F238E27FC236}">
                      <a16:creationId xmlns:a16="http://schemas.microsoft.com/office/drawing/2014/main" id="{BCC8CEC2-448A-7C63-383A-788D40DB6479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1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40" name="Rechte verbindingslijn 39">
                <a:extLst>
                  <a:ext uri="{FF2B5EF4-FFF2-40B4-BE49-F238E27FC236}">
                    <a16:creationId xmlns:a16="http://schemas.microsoft.com/office/drawing/2014/main" id="{8F5E1267-6448-A242-912F-30E9E06BF41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41" name="Rechte verbindingslijn 40">
                <a:extLst>
                  <a:ext uri="{FF2B5EF4-FFF2-40B4-BE49-F238E27FC236}">
                    <a16:creationId xmlns:a16="http://schemas.microsoft.com/office/drawing/2014/main" id="{A6382A5E-A962-032A-C235-A3A7F75BA2F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sp>
            <p:nvSpPr>
              <p:cNvPr id="42" name="Rechthoek 41">
                <a:extLst>
                  <a:ext uri="{FF2B5EF4-FFF2-40B4-BE49-F238E27FC236}">
                    <a16:creationId xmlns:a16="http://schemas.microsoft.com/office/drawing/2014/main" id="{743B95D2-DC46-6A16-77DC-83761550C836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1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omhoog</a:t>
                </a:r>
              </a:p>
            </p:txBody>
          </p:sp>
          <p:sp>
            <p:nvSpPr>
              <p:cNvPr id="43" name="Rechthoek 42">
                <a:extLst>
                  <a:ext uri="{FF2B5EF4-FFF2-40B4-BE49-F238E27FC236}">
                    <a16:creationId xmlns:a16="http://schemas.microsoft.com/office/drawing/2014/main" id="{B7924FF2-183D-8AE1-C798-279898689927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1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omlaag</a:t>
                </a:r>
              </a:p>
            </p:txBody>
          </p:sp>
          <p:grpSp>
            <p:nvGrpSpPr>
              <p:cNvPr id="44" name="Groep 43">
                <a:extLst>
                  <a:ext uri="{FF2B5EF4-FFF2-40B4-BE49-F238E27FC236}">
                    <a16:creationId xmlns:a16="http://schemas.microsoft.com/office/drawing/2014/main" id="{1C0D4711-02FD-7EE9-4407-BC7C0EA2196A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54" name="Rechthoek 53">
                  <a:extLst>
                    <a:ext uri="{FF2B5EF4-FFF2-40B4-BE49-F238E27FC236}">
                      <a16:creationId xmlns:a16="http://schemas.microsoft.com/office/drawing/2014/main" id="{0CAA9B00-7E34-3DC5-47AA-BEBA0418D513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1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55" name="Groep 54">
                  <a:extLst>
                    <a:ext uri="{FF2B5EF4-FFF2-40B4-BE49-F238E27FC236}">
                      <a16:creationId xmlns:a16="http://schemas.microsoft.com/office/drawing/2014/main" id="{E3D5570D-9409-E3BE-0AA5-ECBB7A9E5884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57" name="Rechte verbindingslijn 56">
                    <a:extLst>
                      <a:ext uri="{FF2B5EF4-FFF2-40B4-BE49-F238E27FC236}">
                        <a16:creationId xmlns:a16="http://schemas.microsoft.com/office/drawing/2014/main" id="{B1BE271D-FD98-6431-3312-F343F0F9EB3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8" name="Rechte verbindingslijn 57">
                    <a:extLst>
                      <a:ext uri="{FF2B5EF4-FFF2-40B4-BE49-F238E27FC236}">
                        <a16:creationId xmlns:a16="http://schemas.microsoft.com/office/drawing/2014/main" id="{BE4ED8E1-2E63-B44C-1582-B4958151A16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9" name="Rechte verbindingslijn 58">
                    <a:extLst>
                      <a:ext uri="{FF2B5EF4-FFF2-40B4-BE49-F238E27FC236}">
                        <a16:creationId xmlns:a16="http://schemas.microsoft.com/office/drawing/2014/main" id="{C5F298FB-DEE2-4390-E6F7-D8C99A2B242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0" name="Rechte verbindingslijn 59">
                    <a:extLst>
                      <a:ext uri="{FF2B5EF4-FFF2-40B4-BE49-F238E27FC236}">
                        <a16:creationId xmlns:a16="http://schemas.microsoft.com/office/drawing/2014/main" id="{7433EB79-596D-DA4F-74B0-5DB46F3F361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1" name="Rechte verbindingslijn 60">
                    <a:extLst>
                      <a:ext uri="{FF2B5EF4-FFF2-40B4-BE49-F238E27FC236}">
                        <a16:creationId xmlns:a16="http://schemas.microsoft.com/office/drawing/2014/main" id="{E780298D-82BF-E771-8996-CCF15D0A3D7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56" name="Pijl: rechts 55">
                  <a:extLst>
                    <a:ext uri="{FF2B5EF4-FFF2-40B4-BE49-F238E27FC236}">
                      <a16:creationId xmlns:a16="http://schemas.microsoft.com/office/drawing/2014/main" id="{063C7913-9FD5-2D04-1306-E327D32C8C00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1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5" name="Groep 44">
                <a:extLst>
                  <a:ext uri="{FF2B5EF4-FFF2-40B4-BE49-F238E27FC236}">
                    <a16:creationId xmlns:a16="http://schemas.microsoft.com/office/drawing/2014/main" id="{787E880A-8CF3-40F6-4BC3-F05827A5342C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46" name="Rechthoek 45">
                  <a:extLst>
                    <a:ext uri="{FF2B5EF4-FFF2-40B4-BE49-F238E27FC236}">
                      <a16:creationId xmlns:a16="http://schemas.microsoft.com/office/drawing/2014/main" id="{215945E7-DD32-AF76-C943-5BBA352BC448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1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47" name="Groep 46">
                  <a:extLst>
                    <a:ext uri="{FF2B5EF4-FFF2-40B4-BE49-F238E27FC236}">
                      <a16:creationId xmlns:a16="http://schemas.microsoft.com/office/drawing/2014/main" id="{5FF81F6E-9A21-4718-6316-151B4AC59191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49" name="Rechte verbindingslijn 48">
                    <a:extLst>
                      <a:ext uri="{FF2B5EF4-FFF2-40B4-BE49-F238E27FC236}">
                        <a16:creationId xmlns:a16="http://schemas.microsoft.com/office/drawing/2014/main" id="{764F78D2-1F23-58E1-3EC2-25A9A0A0E7A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0" name="Rechte verbindingslijn 49">
                    <a:extLst>
                      <a:ext uri="{FF2B5EF4-FFF2-40B4-BE49-F238E27FC236}">
                        <a16:creationId xmlns:a16="http://schemas.microsoft.com/office/drawing/2014/main" id="{D418D73F-FB1A-D166-1782-985B6004E10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1" name="Rechte verbindingslijn 50">
                    <a:extLst>
                      <a:ext uri="{FF2B5EF4-FFF2-40B4-BE49-F238E27FC236}">
                        <a16:creationId xmlns:a16="http://schemas.microsoft.com/office/drawing/2014/main" id="{374BFF83-FB14-B8A0-420E-754DA14172D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2" name="Rechte verbindingslijn 51">
                    <a:extLst>
                      <a:ext uri="{FF2B5EF4-FFF2-40B4-BE49-F238E27FC236}">
                        <a16:creationId xmlns:a16="http://schemas.microsoft.com/office/drawing/2014/main" id="{5FC792EB-087D-402A-FBE6-FD351195409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3" name="Rechte verbindingslijn 52">
                    <a:extLst>
                      <a:ext uri="{FF2B5EF4-FFF2-40B4-BE49-F238E27FC236}">
                        <a16:creationId xmlns:a16="http://schemas.microsoft.com/office/drawing/2014/main" id="{B807202D-EA3F-5A9A-463C-225E3DC9579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48" name="Pijl: rechts 47">
                  <a:extLst>
                    <a:ext uri="{FF2B5EF4-FFF2-40B4-BE49-F238E27FC236}">
                      <a16:creationId xmlns:a16="http://schemas.microsoft.com/office/drawing/2014/main" id="{91840FA7-EE8E-D583-252E-A38E133F9522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1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</p:grpSp>
      <p:sp>
        <p:nvSpPr>
          <p:cNvPr id="80" name="Tijdelijke aanduiding voor datum 79">
            <a:extLst>
              <a:ext uri="{FF2B5EF4-FFF2-40B4-BE49-F238E27FC236}">
                <a16:creationId xmlns:a16="http://schemas.microsoft.com/office/drawing/2014/main" id="{A8AE4955-26E9-20FF-1A81-81639FC76461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4851751A-6A0F-4C78-9A08-B0D2B5FA7FF4}" type="datetime4">
              <a:rPr lang="nl-NL" noProof="0" smtClean="0"/>
              <a:t>27 mei 2025</a:t>
            </a:fld>
            <a:endParaRPr lang="nl-NL" noProof="0"/>
          </a:p>
        </p:txBody>
      </p:sp>
      <p:sp>
        <p:nvSpPr>
          <p:cNvPr id="81" name="Tijdelijke aanduiding voor voettekst 80">
            <a:extLst>
              <a:ext uri="{FF2B5EF4-FFF2-40B4-BE49-F238E27FC236}">
                <a16:creationId xmlns:a16="http://schemas.microsoft.com/office/drawing/2014/main" id="{756C80DD-182A-90D9-BCA5-44FB2229475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 rot="5400000">
            <a:off x="9298779" y="3174266"/>
            <a:ext cx="5091116" cy="171338"/>
          </a:xfrm>
        </p:spPr>
        <p:txBody>
          <a:bodyPr/>
          <a:lstStyle/>
          <a:p>
            <a:r>
              <a:rPr lang="nl-NL"/>
              <a:t>ilionx | voettekst</a:t>
            </a:r>
          </a:p>
        </p:txBody>
      </p:sp>
      <p:sp>
        <p:nvSpPr>
          <p:cNvPr id="83" name="Tijdelijke aanduiding voor dianummer 82">
            <a:extLst>
              <a:ext uri="{FF2B5EF4-FFF2-40B4-BE49-F238E27FC236}">
                <a16:creationId xmlns:a16="http://schemas.microsoft.com/office/drawing/2014/main" id="{9F69350D-26CF-0596-3778-7A2FA38CF3E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703844" y="197644"/>
            <a:ext cx="276224" cy="319087"/>
          </a:xfrm>
        </p:spPr>
        <p:txBody>
          <a:bodyPr/>
          <a:lstStyle>
            <a:lvl1pPr algn="ctr">
              <a:defRPr/>
            </a:lvl1pPr>
          </a:lstStyle>
          <a:p>
            <a:fld id="{D7B5DC5B-6873-43DB-ADC7-B15ACCE0DFDB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452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AFBEEELDING (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jdelijke aanduiding voor tekst 25">
            <a:extLst>
              <a:ext uri="{FF2B5EF4-FFF2-40B4-BE49-F238E27FC236}">
                <a16:creationId xmlns:a16="http://schemas.microsoft.com/office/drawing/2014/main" id="{CC0DAF02-C35E-5D5A-939E-E219ECC35A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3160" y="1"/>
            <a:ext cx="3407194" cy="6857999"/>
          </a:xfrm>
          <a:custGeom>
            <a:avLst/>
            <a:gdLst>
              <a:gd name="connsiteX0" fmla="*/ 159896 w 3407197"/>
              <a:gd name="connsiteY0" fmla="*/ 0 h 6858003"/>
              <a:gd name="connsiteX1" fmla="*/ 1218104 w 3407197"/>
              <a:gd name="connsiteY1" fmla="*/ 0 h 6858003"/>
              <a:gd name="connsiteX2" fmla="*/ 3407197 w 3407197"/>
              <a:gd name="connsiteY2" fmla="*/ 3317077 h 6858003"/>
              <a:gd name="connsiteX3" fmla="*/ 2886816 w 3407197"/>
              <a:gd name="connsiteY3" fmla="*/ 4102011 h 6858003"/>
              <a:gd name="connsiteX4" fmla="*/ 2857745 w 3407197"/>
              <a:gd name="connsiteY4" fmla="*/ 4148526 h 6858003"/>
              <a:gd name="connsiteX5" fmla="*/ 1058208 w 3407197"/>
              <a:gd name="connsiteY5" fmla="*/ 6858003 h 6858003"/>
              <a:gd name="connsiteX6" fmla="*/ 0 w 3407197"/>
              <a:gd name="connsiteY6" fmla="*/ 6858003 h 6858003"/>
              <a:gd name="connsiteX7" fmla="*/ 2348989 w 3407197"/>
              <a:gd name="connsiteY7" fmla="*/ 3317077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07197" h="6858003">
                <a:moveTo>
                  <a:pt x="159896" y="0"/>
                </a:moveTo>
                <a:lnTo>
                  <a:pt x="1218104" y="0"/>
                </a:lnTo>
                <a:lnTo>
                  <a:pt x="3407197" y="3317077"/>
                </a:lnTo>
                <a:lnTo>
                  <a:pt x="2886816" y="4102011"/>
                </a:lnTo>
                <a:lnTo>
                  <a:pt x="2857745" y="4148526"/>
                </a:lnTo>
                <a:lnTo>
                  <a:pt x="1058208" y="6858003"/>
                </a:lnTo>
                <a:lnTo>
                  <a:pt x="0" y="6858003"/>
                </a:lnTo>
                <a:lnTo>
                  <a:pt x="2348989" y="3317077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42318" y="720000"/>
            <a:ext cx="7352380" cy="344525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/>
              <a:t>plaats de titel van de dia hier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4142318" y="1605245"/>
            <a:ext cx="7352380" cy="4200243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 err="1"/>
              <a:t>Bullet</a:t>
            </a:r>
            <a:endParaRPr lang="nl-NL" noProof="0"/>
          </a:p>
          <a:p>
            <a:pPr lvl="1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#1</a:t>
            </a:r>
          </a:p>
          <a:p>
            <a:pPr lvl="2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#2</a:t>
            </a:r>
          </a:p>
          <a:p>
            <a:pPr lvl="3"/>
            <a:r>
              <a:rPr lang="nl-NL" noProof="0"/>
              <a:t>Leestekst</a:t>
            </a:r>
          </a:p>
          <a:p>
            <a:pPr lvl="4"/>
            <a:r>
              <a:rPr lang="nl-NL" noProof="0"/>
              <a:t>Kop #1</a:t>
            </a:r>
          </a:p>
          <a:p>
            <a:pPr lvl="5"/>
            <a:r>
              <a:rPr lang="nl-NL" noProof="0"/>
              <a:t>Kop #2</a:t>
            </a:r>
          </a:p>
          <a:p>
            <a:pPr lvl="6"/>
            <a:r>
              <a:rPr lang="nl-NL" noProof="0"/>
              <a:t>Numerieke </a:t>
            </a:r>
            <a:r>
              <a:rPr lang="nl-NL" noProof="0" err="1"/>
              <a:t>bullet</a:t>
            </a:r>
            <a:endParaRPr lang="nl-NL" noProof="0"/>
          </a:p>
          <a:p>
            <a:pPr lvl="7"/>
            <a:r>
              <a:rPr lang="nl-NL" noProof="0"/>
              <a:t>Alfabetische </a:t>
            </a:r>
            <a:r>
              <a:rPr lang="nl-NL" noProof="0" err="1"/>
              <a:t>bullet</a:t>
            </a:r>
            <a:endParaRPr lang="nl-NL" noProof="0"/>
          </a:p>
          <a:p>
            <a:pPr lvl="8"/>
            <a:r>
              <a:rPr lang="nl-NL" noProof="0"/>
              <a:t>Sub-</a:t>
            </a:r>
            <a:r>
              <a:rPr lang="nl-NL" noProof="0" err="1"/>
              <a:t>bullet</a:t>
            </a:r>
            <a:endParaRPr lang="nl-NL" noProof="0"/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5B9F994C-DE97-4651-AC4C-04B1D6F1B0A1}"/>
              </a:ext>
            </a:extLst>
          </p:cNvPr>
          <p:cNvSpPr/>
          <p:nvPr userDrawn="1"/>
        </p:nvSpPr>
        <p:spPr>
          <a:xfrm>
            <a:off x="0" y="-429492"/>
            <a:ext cx="3306033" cy="369332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2400" b="1" cap="all" baseline="0" noProof="0">
                <a:solidFill>
                  <a:schemeClr val="accent2"/>
                </a:solidFill>
                <a:latin typeface="+mj-lt"/>
              </a:rPr>
              <a:t>TEKST + AFBEELDING (S)</a:t>
            </a:r>
          </a:p>
        </p:txBody>
      </p:sp>
      <p:sp>
        <p:nvSpPr>
          <p:cNvPr id="13" name="Tijdelijke aanduiding voor datum 12">
            <a:extLst>
              <a:ext uri="{FF2B5EF4-FFF2-40B4-BE49-F238E27FC236}">
                <a16:creationId xmlns:a16="http://schemas.microsoft.com/office/drawing/2014/main" id="{86891279-A2AC-AF26-B768-9A89E027763C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CBC56F46-067D-410A-B5D8-296A02AF8C1B}" type="datetime4">
              <a:rPr lang="nl-NL" noProof="0" smtClean="0"/>
              <a:t>27 mei 2025</a:t>
            </a:fld>
            <a:endParaRPr lang="nl-NL" noProof="0"/>
          </a:p>
        </p:txBody>
      </p:sp>
      <p:sp>
        <p:nvSpPr>
          <p:cNvPr id="21" name="Tijdelijke aanduiding voor voettekst 20">
            <a:extLst>
              <a:ext uri="{FF2B5EF4-FFF2-40B4-BE49-F238E27FC236}">
                <a16:creationId xmlns:a16="http://schemas.microsoft.com/office/drawing/2014/main" id="{F017BD9D-9009-F963-3ED4-D1E2BF7B0F5D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nl-NL"/>
              <a:t>ilionx | voettekst</a:t>
            </a:r>
          </a:p>
        </p:txBody>
      </p:sp>
      <p:sp>
        <p:nvSpPr>
          <p:cNvPr id="22" name="Tijdelijke aanduiding voor dianummer 21">
            <a:extLst>
              <a:ext uri="{FF2B5EF4-FFF2-40B4-BE49-F238E27FC236}">
                <a16:creationId xmlns:a16="http://schemas.microsoft.com/office/drawing/2014/main" id="{F7C7BC2B-7C26-A33F-DBF9-E3AE6746F100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D7B5DC5B-6873-43DB-ADC7-B15ACCE0DFDB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37" name="Tijdelijke aanduiding voor afbeelding 136">
            <a:extLst>
              <a:ext uri="{FF2B5EF4-FFF2-40B4-BE49-F238E27FC236}">
                <a16:creationId xmlns:a16="http://schemas.microsoft.com/office/drawing/2014/main" id="{2E40ECDC-9CC5-86AE-A060-E3D81C329058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0" y="0"/>
            <a:ext cx="2586165" cy="6865007"/>
          </a:xfrm>
          <a:custGeom>
            <a:avLst/>
            <a:gdLst>
              <a:gd name="connsiteX0" fmla="*/ 0 w 2583525"/>
              <a:gd name="connsiteY0" fmla="*/ 0 h 6857998"/>
              <a:gd name="connsiteX1" fmla="*/ 328637 w 2583525"/>
              <a:gd name="connsiteY1" fmla="*/ 0 h 6857998"/>
              <a:gd name="connsiteX2" fmla="*/ 392697 w 2583525"/>
              <a:gd name="connsiteY2" fmla="*/ 0 h 6857998"/>
              <a:gd name="connsiteX3" fmla="*/ 1396937 w 2583525"/>
              <a:gd name="connsiteY3" fmla="*/ 1519134 h 6857998"/>
              <a:gd name="connsiteX4" fmla="*/ 1442982 w 2583525"/>
              <a:gd name="connsiteY4" fmla="*/ 1588692 h 6857998"/>
              <a:gd name="connsiteX5" fmla="*/ 1517045 w 2583525"/>
              <a:gd name="connsiteY5" fmla="*/ 1700963 h 6857998"/>
              <a:gd name="connsiteX6" fmla="*/ 1563090 w 2583525"/>
              <a:gd name="connsiteY6" fmla="*/ 1770520 h 6857998"/>
              <a:gd name="connsiteX7" fmla="*/ 1637350 w 2583525"/>
              <a:gd name="connsiteY7" fmla="*/ 1882987 h 6857998"/>
              <a:gd name="connsiteX8" fmla="*/ 1683395 w 2583525"/>
              <a:gd name="connsiteY8" fmla="*/ 1952349 h 6857998"/>
              <a:gd name="connsiteX9" fmla="*/ 1757459 w 2583525"/>
              <a:gd name="connsiteY9" fmla="*/ 2064620 h 6857998"/>
              <a:gd name="connsiteX10" fmla="*/ 1803700 w 2583525"/>
              <a:gd name="connsiteY10" fmla="*/ 2134373 h 6857998"/>
              <a:gd name="connsiteX11" fmla="*/ 1877764 w 2583525"/>
              <a:gd name="connsiteY11" fmla="*/ 2246645 h 6857998"/>
              <a:gd name="connsiteX12" fmla="*/ 1923809 w 2583525"/>
              <a:gd name="connsiteY12" fmla="*/ 2316202 h 6857998"/>
              <a:gd name="connsiteX13" fmla="*/ 1998068 w 2583525"/>
              <a:gd name="connsiteY13" fmla="*/ 2428277 h 6857998"/>
              <a:gd name="connsiteX14" fmla="*/ 2044113 w 2583525"/>
              <a:gd name="connsiteY14" fmla="*/ 2498030 h 6857998"/>
              <a:gd name="connsiteX15" fmla="*/ 2118177 w 2583525"/>
              <a:gd name="connsiteY15" fmla="*/ 2610302 h 6857998"/>
              <a:gd name="connsiteX16" fmla="*/ 2164222 w 2583525"/>
              <a:gd name="connsiteY16" fmla="*/ 2679859 h 6857998"/>
              <a:gd name="connsiteX17" fmla="*/ 2238482 w 2583525"/>
              <a:gd name="connsiteY17" fmla="*/ 2792130 h 6857998"/>
              <a:gd name="connsiteX18" fmla="*/ 2284527 w 2583525"/>
              <a:gd name="connsiteY18" fmla="*/ 2861688 h 6857998"/>
              <a:gd name="connsiteX19" fmla="*/ 2358591 w 2583525"/>
              <a:gd name="connsiteY19" fmla="*/ 2973959 h 6857998"/>
              <a:gd name="connsiteX20" fmla="*/ 2404636 w 2583525"/>
              <a:gd name="connsiteY20" fmla="*/ 3043516 h 6857998"/>
              <a:gd name="connsiteX21" fmla="*/ 2478895 w 2583525"/>
              <a:gd name="connsiteY21" fmla="*/ 3155788 h 6857998"/>
              <a:gd name="connsiteX22" fmla="*/ 2524940 w 2583525"/>
              <a:gd name="connsiteY22" fmla="*/ 3225345 h 6857998"/>
              <a:gd name="connsiteX23" fmla="*/ 2583525 w 2583525"/>
              <a:gd name="connsiteY23" fmla="*/ 3314104 h 6857998"/>
              <a:gd name="connsiteX24" fmla="*/ 232293 w 2583525"/>
              <a:gd name="connsiteY24" fmla="*/ 6857998 h 6857998"/>
              <a:gd name="connsiteX25" fmla="*/ 0 w 2583525"/>
              <a:gd name="connsiteY25" fmla="*/ 6857998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583525" h="6857998">
                <a:moveTo>
                  <a:pt x="0" y="0"/>
                </a:moveTo>
                <a:lnTo>
                  <a:pt x="328637" y="0"/>
                </a:lnTo>
                <a:lnTo>
                  <a:pt x="392697" y="0"/>
                </a:lnTo>
                <a:lnTo>
                  <a:pt x="1396937" y="1519134"/>
                </a:lnTo>
                <a:lnTo>
                  <a:pt x="1442982" y="1588692"/>
                </a:lnTo>
                <a:lnTo>
                  <a:pt x="1517045" y="1700963"/>
                </a:lnTo>
                <a:lnTo>
                  <a:pt x="1563090" y="1770520"/>
                </a:lnTo>
                <a:lnTo>
                  <a:pt x="1637350" y="1882987"/>
                </a:lnTo>
                <a:lnTo>
                  <a:pt x="1683395" y="1952349"/>
                </a:lnTo>
                <a:lnTo>
                  <a:pt x="1757459" y="2064620"/>
                </a:lnTo>
                <a:lnTo>
                  <a:pt x="1803700" y="2134373"/>
                </a:lnTo>
                <a:lnTo>
                  <a:pt x="1877764" y="2246645"/>
                </a:lnTo>
                <a:lnTo>
                  <a:pt x="1923809" y="2316202"/>
                </a:lnTo>
                <a:lnTo>
                  <a:pt x="1998068" y="2428277"/>
                </a:lnTo>
                <a:lnTo>
                  <a:pt x="2044113" y="2498030"/>
                </a:lnTo>
                <a:lnTo>
                  <a:pt x="2118177" y="2610302"/>
                </a:lnTo>
                <a:lnTo>
                  <a:pt x="2164222" y="2679859"/>
                </a:lnTo>
                <a:lnTo>
                  <a:pt x="2238482" y="2792130"/>
                </a:lnTo>
                <a:lnTo>
                  <a:pt x="2284527" y="2861688"/>
                </a:lnTo>
                <a:lnTo>
                  <a:pt x="2358591" y="2973959"/>
                </a:lnTo>
                <a:lnTo>
                  <a:pt x="2404636" y="3043516"/>
                </a:lnTo>
                <a:lnTo>
                  <a:pt x="2478895" y="3155788"/>
                </a:lnTo>
                <a:lnTo>
                  <a:pt x="2524940" y="3225345"/>
                </a:lnTo>
                <a:lnTo>
                  <a:pt x="2583525" y="3314104"/>
                </a:lnTo>
                <a:lnTo>
                  <a:pt x="232293" y="6857998"/>
                </a:lnTo>
                <a:lnTo>
                  <a:pt x="0" y="685799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80000" tIns="0" rIns="540000" bIns="126000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Om gebruik te maken van de Ilionx beeldbank klik je ergens op het grijze gedeelte (dus niet op het pictogram hieronder)</a:t>
            </a:r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043230EA-2B10-2AC8-F114-F89C3A4352B3}"/>
              </a:ext>
            </a:extLst>
          </p:cNvPr>
          <p:cNvGrpSpPr/>
          <p:nvPr userDrawn="1"/>
        </p:nvGrpSpPr>
        <p:grpSpPr>
          <a:xfrm>
            <a:off x="12377867" y="889663"/>
            <a:ext cx="3593091" cy="4906616"/>
            <a:chOff x="12377867" y="0"/>
            <a:chExt cx="3593091" cy="4906616"/>
          </a:xfrm>
        </p:grpSpPr>
        <p:sp>
          <p:nvSpPr>
            <p:cNvPr id="5" name="Rechthoek 4">
              <a:extLst>
                <a:ext uri="{FF2B5EF4-FFF2-40B4-BE49-F238E27FC236}">
                  <a16:creationId xmlns:a16="http://schemas.microsoft.com/office/drawing/2014/main" id="{C2B68CE5-BA61-E2D1-A1F7-735F9E06D0C6}"/>
                </a:ext>
              </a:extLst>
            </p:cNvPr>
            <p:cNvSpPr/>
            <p:nvPr userDrawn="1"/>
          </p:nvSpPr>
          <p:spPr>
            <a:xfrm>
              <a:off x="12377867" y="0"/>
              <a:ext cx="3593091" cy="4906616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Afbeelding Vervangen/opmaken</a:t>
              </a:r>
            </a:p>
          </p:txBody>
        </p:sp>
        <p:sp>
          <p:nvSpPr>
            <p:cNvPr id="6" name="Ovaal 5">
              <a:extLst>
                <a:ext uri="{FF2B5EF4-FFF2-40B4-BE49-F238E27FC236}">
                  <a16:creationId xmlns:a16="http://schemas.microsoft.com/office/drawing/2014/main" id="{4F52A69F-9E09-02B3-1C3D-7477B50A7A49}"/>
                </a:ext>
              </a:extLst>
            </p:cNvPr>
            <p:cNvSpPr/>
            <p:nvPr userDrawn="1"/>
          </p:nvSpPr>
          <p:spPr>
            <a:xfrm>
              <a:off x="12560445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7" name="Rechthoek 6">
              <a:extLst>
                <a:ext uri="{FF2B5EF4-FFF2-40B4-BE49-F238E27FC236}">
                  <a16:creationId xmlns:a16="http://schemas.microsoft.com/office/drawing/2014/main" id="{6D17DCCC-671A-7033-0B78-CE5DB0B5751B}"/>
                </a:ext>
              </a:extLst>
            </p:cNvPr>
            <p:cNvSpPr/>
            <p:nvPr userDrawn="1"/>
          </p:nvSpPr>
          <p:spPr>
            <a:xfrm>
              <a:off x="12844617" y="465324"/>
              <a:ext cx="2944682" cy="6580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Als je een afbeelding wilt vervangen, klik er dan op en selecteer in het </a:t>
              </a:r>
              <a:r>
                <a:rPr kumimoji="0" lang="nl-NL" sz="12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Templafyscherm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bij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Beeldbank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gewenste nieuwe afbeelding.</a:t>
              </a:r>
            </a:p>
          </p:txBody>
        </p:sp>
        <p:sp>
          <p:nvSpPr>
            <p:cNvPr id="8" name="Ovaal 7">
              <a:extLst>
                <a:ext uri="{FF2B5EF4-FFF2-40B4-BE49-F238E27FC236}">
                  <a16:creationId xmlns:a16="http://schemas.microsoft.com/office/drawing/2014/main" id="{E8DB0BC7-4855-F111-0C99-67CD151E5DED}"/>
                </a:ext>
              </a:extLst>
            </p:cNvPr>
            <p:cNvSpPr/>
            <p:nvPr userDrawn="1"/>
          </p:nvSpPr>
          <p:spPr>
            <a:xfrm>
              <a:off x="12560445" y="125773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0" name="Ovaal 9">
              <a:extLst>
                <a:ext uri="{FF2B5EF4-FFF2-40B4-BE49-F238E27FC236}">
                  <a16:creationId xmlns:a16="http://schemas.microsoft.com/office/drawing/2014/main" id="{EDCE7ACF-6042-5D20-B991-B3595E8C325C}"/>
                </a:ext>
              </a:extLst>
            </p:cNvPr>
            <p:cNvSpPr/>
            <p:nvPr userDrawn="1"/>
          </p:nvSpPr>
          <p:spPr>
            <a:xfrm>
              <a:off x="12560445" y="301260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435FD52F-8855-37EA-435F-E36703C93356}"/>
                </a:ext>
              </a:extLst>
            </p:cNvPr>
            <p:cNvSpPr/>
            <p:nvPr userDrawn="1"/>
          </p:nvSpPr>
          <p:spPr>
            <a:xfrm>
              <a:off x="12844616" y="1257738"/>
              <a:ext cx="3126341" cy="46279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met de rechter muisknop op de miniatuurweergave van de dia aan de linkerkant van het scherm en kies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‘Dia herstellen’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2" name="Rechthoek 11">
              <a:extLst>
                <a:ext uri="{FF2B5EF4-FFF2-40B4-BE49-F238E27FC236}">
                  <a16:creationId xmlns:a16="http://schemas.microsoft.com/office/drawing/2014/main" id="{E765487B-D205-3AD8-A376-70783E4AA020}"/>
                </a:ext>
              </a:extLst>
            </p:cNvPr>
            <p:cNvSpPr/>
            <p:nvPr userDrawn="1"/>
          </p:nvSpPr>
          <p:spPr>
            <a:xfrm>
              <a:off x="12844617" y="3036173"/>
              <a:ext cx="2944682" cy="97979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de afbeelding te schalen of bij te snijden, ga naar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voor afbeeldingen - Opmaak’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‘Bijsnijden’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Schaal met de bolletjes de afbeelding en met de hoekjes het afbeeldingskader.</a:t>
              </a:r>
            </a:p>
          </p:txBody>
        </p:sp>
        <p:grpSp>
          <p:nvGrpSpPr>
            <p:cNvPr id="19" name="Groep 18">
              <a:extLst>
                <a:ext uri="{FF2B5EF4-FFF2-40B4-BE49-F238E27FC236}">
                  <a16:creationId xmlns:a16="http://schemas.microsoft.com/office/drawing/2014/main" id="{926A51C1-F49B-92DD-2AF0-6A0806D28AFD}"/>
                </a:ext>
              </a:extLst>
            </p:cNvPr>
            <p:cNvGrpSpPr/>
            <p:nvPr userDrawn="1"/>
          </p:nvGrpSpPr>
          <p:grpSpPr>
            <a:xfrm>
              <a:off x="12755738" y="4117575"/>
              <a:ext cx="622283" cy="612919"/>
              <a:chOff x="12617641" y="3403239"/>
              <a:chExt cx="752963" cy="741634"/>
            </a:xfrm>
          </p:grpSpPr>
          <p:grpSp>
            <p:nvGrpSpPr>
              <p:cNvPr id="102" name="Groep 101">
                <a:extLst>
                  <a:ext uri="{FF2B5EF4-FFF2-40B4-BE49-F238E27FC236}">
                    <a16:creationId xmlns:a16="http://schemas.microsoft.com/office/drawing/2014/main" id="{47633A68-473E-C63D-F26A-BCD194F7FC29}"/>
                  </a:ext>
                </a:extLst>
              </p:cNvPr>
              <p:cNvGrpSpPr/>
              <p:nvPr userDrawn="1"/>
            </p:nvGrpSpPr>
            <p:grpSpPr>
              <a:xfrm>
                <a:off x="12771550" y="3403239"/>
                <a:ext cx="467156" cy="448491"/>
                <a:chOff x="12782177" y="3403239"/>
                <a:chExt cx="467156" cy="448491"/>
              </a:xfrm>
            </p:grpSpPr>
            <p:grpSp>
              <p:nvGrpSpPr>
                <p:cNvPr id="105" name="Groep 104">
                  <a:extLst>
                    <a:ext uri="{FF2B5EF4-FFF2-40B4-BE49-F238E27FC236}">
                      <a16:creationId xmlns:a16="http://schemas.microsoft.com/office/drawing/2014/main" id="{20EB1C74-0FC9-71AD-98BD-2986871A6812}"/>
                    </a:ext>
                  </a:extLst>
                </p:cNvPr>
                <p:cNvGrpSpPr/>
                <p:nvPr userDrawn="1"/>
              </p:nvGrpSpPr>
              <p:grpSpPr>
                <a:xfrm>
                  <a:off x="12782177" y="3403239"/>
                  <a:ext cx="412972" cy="396132"/>
                  <a:chOff x="13554906" y="3320109"/>
                  <a:chExt cx="443912" cy="425811"/>
                </a:xfrm>
              </p:grpSpPr>
              <p:grpSp>
                <p:nvGrpSpPr>
                  <p:cNvPr id="112" name="Groep 111">
                    <a:extLst>
                      <a:ext uri="{FF2B5EF4-FFF2-40B4-BE49-F238E27FC236}">
                        <a16:creationId xmlns:a16="http://schemas.microsoft.com/office/drawing/2014/main" id="{90FCB28B-7AC1-13ED-56D0-FD70759F2162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2" cy="425811"/>
                    <a:chOff x="12909684" y="1276143"/>
                    <a:chExt cx="443912" cy="425811"/>
                  </a:xfrm>
                </p:grpSpPr>
                <p:sp>
                  <p:nvSpPr>
                    <p:cNvPr id="115" name="Rechthoek 114">
                      <a:extLst>
                        <a:ext uri="{FF2B5EF4-FFF2-40B4-BE49-F238E27FC236}">
                          <a16:creationId xmlns:a16="http://schemas.microsoft.com/office/drawing/2014/main" id="{BCC9AA57-4A17-4029-90D8-A81250523131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16" name="Rechthoek 115">
                      <a:extLst>
                        <a:ext uri="{FF2B5EF4-FFF2-40B4-BE49-F238E27FC236}">
                          <a16:creationId xmlns:a16="http://schemas.microsoft.com/office/drawing/2014/main" id="{F1DF3893-B92B-25A5-5DDC-2A63B53ED084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17" name="Ovaal 116">
                      <a:extLst>
                        <a:ext uri="{FF2B5EF4-FFF2-40B4-BE49-F238E27FC236}">
                          <a16:creationId xmlns:a16="http://schemas.microsoft.com/office/drawing/2014/main" id="{437D9151-DE17-4C07-812F-8FEB91C7884E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113" name="Afbeelding 112">
                    <a:extLst>
                      <a:ext uri="{FF2B5EF4-FFF2-40B4-BE49-F238E27FC236}">
                        <a16:creationId xmlns:a16="http://schemas.microsoft.com/office/drawing/2014/main" id="{E63E505A-ABA6-B6C3-D6D7-02B17A42F56C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2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114" name="Afbeelding 113">
                    <a:extLst>
                      <a:ext uri="{FF2B5EF4-FFF2-40B4-BE49-F238E27FC236}">
                        <a16:creationId xmlns:a16="http://schemas.microsoft.com/office/drawing/2014/main" id="{69775757-B4F2-EFFF-58FF-00415D1E23B2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53788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06" name="Groep 105">
                  <a:extLst>
                    <a:ext uri="{FF2B5EF4-FFF2-40B4-BE49-F238E27FC236}">
                      <a16:creationId xmlns:a16="http://schemas.microsoft.com/office/drawing/2014/main" id="{BFAD2476-7027-5DDD-0E12-2B57BE74C54A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10" name="Rechthoek 109">
                    <a:extLst>
                      <a:ext uri="{FF2B5EF4-FFF2-40B4-BE49-F238E27FC236}">
                        <a16:creationId xmlns:a16="http://schemas.microsoft.com/office/drawing/2014/main" id="{2774A23B-F4E9-C30F-5C13-0B8D6F994BD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11" name="Rechthoek 110">
                    <a:extLst>
                      <a:ext uri="{FF2B5EF4-FFF2-40B4-BE49-F238E27FC236}">
                        <a16:creationId xmlns:a16="http://schemas.microsoft.com/office/drawing/2014/main" id="{246A8513-EFB5-9092-46D8-DBC16720E697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07" name="Groep 106">
                  <a:extLst>
                    <a:ext uri="{FF2B5EF4-FFF2-40B4-BE49-F238E27FC236}">
                      <a16:creationId xmlns:a16="http://schemas.microsoft.com/office/drawing/2014/main" id="{3A81D3BD-A4FB-5D76-CAB9-BB6DC40FD146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08" name="Rechthoek 107">
                    <a:extLst>
                      <a:ext uri="{FF2B5EF4-FFF2-40B4-BE49-F238E27FC236}">
                        <a16:creationId xmlns:a16="http://schemas.microsoft.com/office/drawing/2014/main" id="{0F6CFFBB-9CD7-AFCB-7291-55554245D77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09" name="Rechthoek 108">
                    <a:extLst>
                      <a:ext uri="{FF2B5EF4-FFF2-40B4-BE49-F238E27FC236}">
                        <a16:creationId xmlns:a16="http://schemas.microsoft.com/office/drawing/2014/main" id="{6E2CEDFD-8234-325C-4FC8-D8093618F21B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103" name="Rechthoek 102">
                <a:extLst>
                  <a:ext uri="{FF2B5EF4-FFF2-40B4-BE49-F238E27FC236}">
                    <a16:creationId xmlns:a16="http://schemas.microsoft.com/office/drawing/2014/main" id="{AE08BA4C-ED36-5B57-3D23-0D1A9F4DEE6E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Bijsnijden</a:t>
                </a:r>
              </a:p>
            </p:txBody>
          </p:sp>
          <p:sp>
            <p:nvSpPr>
              <p:cNvPr id="104" name="Gelijkbenige driehoek 103">
                <a:extLst>
                  <a:ext uri="{FF2B5EF4-FFF2-40B4-BE49-F238E27FC236}">
                    <a16:creationId xmlns:a16="http://schemas.microsoft.com/office/drawing/2014/main" id="{06B1D8D8-2F93-0C55-76C5-AF39754D317A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EB4A4653-D70B-63E1-1926-5E8A13E3285C}"/>
                </a:ext>
              </a:extLst>
            </p:cNvPr>
            <p:cNvSpPr/>
            <p:nvPr userDrawn="1"/>
          </p:nvSpPr>
          <p:spPr>
            <a:xfrm>
              <a:off x="12847196" y="1953786"/>
              <a:ext cx="1239216" cy="719917"/>
            </a:xfrm>
            <a:prstGeom prst="rect">
              <a:avLst/>
            </a:prstGeom>
            <a:pattFill prst="wdUpDiag">
              <a:fgClr>
                <a:srgbClr val="E0E0E0"/>
              </a:fgClr>
              <a:bgClr>
                <a:srgbClr val="ECECEC"/>
              </a:bgClr>
            </a:pattFill>
            <a:ln w="12700">
              <a:solidFill>
                <a:srgbClr val="D3D3D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1000" b="0" i="1" noProof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0" name="Groep 79">
              <a:extLst>
                <a:ext uri="{FF2B5EF4-FFF2-40B4-BE49-F238E27FC236}">
                  <a16:creationId xmlns:a16="http://schemas.microsoft.com/office/drawing/2014/main" id="{DEAEA3D7-9713-228F-A092-4E40740BAD64}"/>
                </a:ext>
              </a:extLst>
            </p:cNvPr>
            <p:cNvGrpSpPr/>
            <p:nvPr userDrawn="1"/>
          </p:nvGrpSpPr>
          <p:grpSpPr>
            <a:xfrm>
              <a:off x="13678213" y="2233304"/>
              <a:ext cx="1222990" cy="563933"/>
              <a:chOff x="-2485819" y="3399207"/>
              <a:chExt cx="1222990" cy="563933"/>
            </a:xfrm>
          </p:grpSpPr>
          <p:sp>
            <p:nvSpPr>
              <p:cNvPr id="81" name="Rechthoek 80">
                <a:extLst>
                  <a:ext uri="{FF2B5EF4-FFF2-40B4-BE49-F238E27FC236}">
                    <a16:creationId xmlns:a16="http://schemas.microsoft.com/office/drawing/2014/main" id="{533C4085-FC85-3432-4365-2CB6216DD8EC}"/>
                  </a:ext>
                </a:extLst>
              </p:cNvPr>
              <p:cNvSpPr/>
              <p:nvPr userDrawn="1"/>
            </p:nvSpPr>
            <p:spPr>
              <a:xfrm>
                <a:off x="-2485819" y="3399207"/>
                <a:ext cx="1176476" cy="50485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2" name="Rechthoek 81">
                <a:extLst>
                  <a:ext uri="{FF2B5EF4-FFF2-40B4-BE49-F238E27FC236}">
                    <a16:creationId xmlns:a16="http://schemas.microsoft.com/office/drawing/2014/main" id="{055856EA-61E8-A5D4-5484-BF0DC0ADA035}"/>
                  </a:ext>
                </a:extLst>
              </p:cNvPr>
              <p:cNvSpPr/>
              <p:nvPr userDrawn="1"/>
            </p:nvSpPr>
            <p:spPr>
              <a:xfrm>
                <a:off x="-2479584" y="3652838"/>
                <a:ext cx="1164007" cy="246701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83" name="Groep 82">
                <a:extLst>
                  <a:ext uri="{FF2B5EF4-FFF2-40B4-BE49-F238E27FC236}">
                    <a16:creationId xmlns:a16="http://schemas.microsoft.com/office/drawing/2014/main" id="{E40331ED-9CA1-2706-95C4-CE21DFB56BC8}"/>
                  </a:ext>
                </a:extLst>
              </p:cNvPr>
              <p:cNvGrpSpPr/>
              <p:nvPr userDrawn="1"/>
            </p:nvGrpSpPr>
            <p:grpSpPr>
              <a:xfrm>
                <a:off x="-2403869" y="3460544"/>
                <a:ext cx="155951" cy="131922"/>
                <a:chOff x="12968836" y="3354170"/>
                <a:chExt cx="404806" cy="342433"/>
              </a:xfrm>
            </p:grpSpPr>
            <p:sp>
              <p:nvSpPr>
                <p:cNvPr id="96" name="Rechthoek: afgeronde hoeken 95">
                  <a:extLst>
                    <a:ext uri="{FF2B5EF4-FFF2-40B4-BE49-F238E27FC236}">
                      <a16:creationId xmlns:a16="http://schemas.microsoft.com/office/drawing/2014/main" id="{8D1C0A2A-98E0-FD62-ED6F-2CE472A76C2E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97" name="Rechthoek 96">
                  <a:extLst>
                    <a:ext uri="{FF2B5EF4-FFF2-40B4-BE49-F238E27FC236}">
                      <a16:creationId xmlns:a16="http://schemas.microsoft.com/office/drawing/2014/main" id="{72630539-B9C5-C822-E200-25A85DF8D972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98" name="Rechthoek 97">
                  <a:extLst>
                    <a:ext uri="{FF2B5EF4-FFF2-40B4-BE49-F238E27FC236}">
                      <a16:creationId xmlns:a16="http://schemas.microsoft.com/office/drawing/2014/main" id="{E120E962-A62C-8D46-ADB1-93783038C605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4"/>
                  <a:ext cx="118778" cy="181690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99" name="Rechthoek 98">
                  <a:extLst>
                    <a:ext uri="{FF2B5EF4-FFF2-40B4-BE49-F238E27FC236}">
                      <a16:creationId xmlns:a16="http://schemas.microsoft.com/office/drawing/2014/main" id="{217DDDB0-5158-3FD2-0FF5-7A73DF00CAF7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0" name="Rechthoek 99">
                  <a:extLst>
                    <a:ext uri="{FF2B5EF4-FFF2-40B4-BE49-F238E27FC236}">
                      <a16:creationId xmlns:a16="http://schemas.microsoft.com/office/drawing/2014/main" id="{434E0C4F-38AD-63E5-75C0-FBCA863CE1D8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1" name="Rechthoek 100">
                  <a:extLst>
                    <a:ext uri="{FF2B5EF4-FFF2-40B4-BE49-F238E27FC236}">
                      <a16:creationId xmlns:a16="http://schemas.microsoft.com/office/drawing/2014/main" id="{AD4B9E65-06F8-97BC-E3AD-08BBD70482A8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84" name="Groep 83">
                <a:extLst>
                  <a:ext uri="{FF2B5EF4-FFF2-40B4-BE49-F238E27FC236}">
                    <a16:creationId xmlns:a16="http://schemas.microsoft.com/office/drawing/2014/main" id="{C2FF3DBA-89C1-B9ED-F65E-B5A7B87948B9}"/>
                  </a:ext>
                </a:extLst>
              </p:cNvPr>
              <p:cNvGrpSpPr/>
              <p:nvPr userDrawn="1"/>
            </p:nvGrpSpPr>
            <p:grpSpPr>
              <a:xfrm>
                <a:off x="-2423424" y="3690208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88" name="Groep 87">
                  <a:extLst>
                    <a:ext uri="{FF2B5EF4-FFF2-40B4-BE49-F238E27FC236}">
                      <a16:creationId xmlns:a16="http://schemas.microsoft.com/office/drawing/2014/main" id="{166D5458-DC5D-D696-3954-6E5253A5ACE4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2"/>
                  <a:ext cx="373259" cy="315746"/>
                  <a:chOff x="12968836" y="3354172"/>
                  <a:chExt cx="404806" cy="342432"/>
                </a:xfrm>
              </p:grpSpPr>
              <p:sp>
                <p:nvSpPr>
                  <p:cNvPr id="90" name="Rechthoek: afgeronde hoeken 89">
                    <a:extLst>
                      <a:ext uri="{FF2B5EF4-FFF2-40B4-BE49-F238E27FC236}">
                        <a16:creationId xmlns:a16="http://schemas.microsoft.com/office/drawing/2014/main" id="{E0E058AD-3D4C-B466-D726-97AD213FE03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2"/>
                    <a:ext cx="404806" cy="342432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800" b="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91" name="Rechthoek 90">
                    <a:extLst>
                      <a:ext uri="{FF2B5EF4-FFF2-40B4-BE49-F238E27FC236}">
                        <a16:creationId xmlns:a16="http://schemas.microsoft.com/office/drawing/2014/main" id="{2DE9EA0D-567E-0CBB-ED91-0479DAC92CA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92" name="Rechthoek 91">
                    <a:extLst>
                      <a:ext uri="{FF2B5EF4-FFF2-40B4-BE49-F238E27FC236}">
                        <a16:creationId xmlns:a16="http://schemas.microsoft.com/office/drawing/2014/main" id="{5925CB63-E2D3-DE42-AF23-C6435CF9E69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93" name="Rechthoek 92">
                    <a:extLst>
                      <a:ext uri="{FF2B5EF4-FFF2-40B4-BE49-F238E27FC236}">
                        <a16:creationId xmlns:a16="http://schemas.microsoft.com/office/drawing/2014/main" id="{0CC2893F-3C56-92DB-525C-9BF5817B606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94" name="Rechthoek 93">
                    <a:extLst>
                      <a:ext uri="{FF2B5EF4-FFF2-40B4-BE49-F238E27FC236}">
                        <a16:creationId xmlns:a16="http://schemas.microsoft.com/office/drawing/2014/main" id="{21620EEF-96FC-E7F4-E48B-53E35568E83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95" name="Rechthoek 94">
                    <a:extLst>
                      <a:ext uri="{FF2B5EF4-FFF2-40B4-BE49-F238E27FC236}">
                        <a16:creationId xmlns:a16="http://schemas.microsoft.com/office/drawing/2014/main" id="{F3184336-3A18-1A3A-A9DE-C4DC1946F15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89" name="Boog 88">
                  <a:extLst>
                    <a:ext uri="{FF2B5EF4-FFF2-40B4-BE49-F238E27FC236}">
                      <a16:creationId xmlns:a16="http://schemas.microsoft.com/office/drawing/2014/main" id="{F025E922-D0F8-BB50-DFFD-DA8D66F2C053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>
                  <a:noAutofit/>
                </a:bodyPr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85" name="Tekstvak 84">
                <a:extLst>
                  <a:ext uri="{FF2B5EF4-FFF2-40B4-BE49-F238E27FC236}">
                    <a16:creationId xmlns:a16="http://schemas.microsoft.com/office/drawing/2014/main" id="{13813CA6-04BC-8E9E-71AD-E5A1EA2059E1}"/>
                  </a:ext>
                </a:extLst>
              </p:cNvPr>
              <p:cNvSpPr txBox="1"/>
              <p:nvPr userDrawn="1"/>
            </p:nvSpPr>
            <p:spPr>
              <a:xfrm>
                <a:off x="-2245455" y="3460544"/>
                <a:ext cx="896116" cy="134709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Indeling</a:t>
                </a:r>
              </a:p>
            </p:txBody>
          </p:sp>
          <p:sp>
            <p:nvSpPr>
              <p:cNvPr id="86" name="Tekstvak 85">
                <a:extLst>
                  <a:ext uri="{FF2B5EF4-FFF2-40B4-BE49-F238E27FC236}">
                    <a16:creationId xmlns:a16="http://schemas.microsoft.com/office/drawing/2014/main" id="{E421D5C6-2853-F216-A195-7079D99B07ED}"/>
                  </a:ext>
                </a:extLst>
              </p:cNvPr>
              <p:cNvSpPr txBox="1"/>
              <p:nvPr userDrawn="1"/>
            </p:nvSpPr>
            <p:spPr>
              <a:xfrm>
                <a:off x="-2258884" y="3712980"/>
                <a:ext cx="909545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Dia Herstellen</a:t>
                </a:r>
              </a:p>
            </p:txBody>
          </p:sp>
          <p:sp>
            <p:nvSpPr>
              <p:cNvPr id="87" name="Vrije vorm: vorm 86">
                <a:extLst>
                  <a:ext uri="{FF2B5EF4-FFF2-40B4-BE49-F238E27FC236}">
                    <a16:creationId xmlns:a16="http://schemas.microsoft.com/office/drawing/2014/main" id="{B0A3D54E-3D4D-8A58-0949-8866252DAFE8}"/>
                  </a:ext>
                </a:extLst>
              </p:cNvPr>
              <p:cNvSpPr/>
              <p:nvPr userDrawn="1"/>
            </p:nvSpPr>
            <p:spPr>
              <a:xfrm>
                <a:off x="-1360391" y="3783140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118" name="INSTRUCTIE">
            <a:extLst>
              <a:ext uri="{FF2B5EF4-FFF2-40B4-BE49-F238E27FC236}">
                <a16:creationId xmlns:a16="http://schemas.microsoft.com/office/drawing/2014/main" id="{907B3A93-5450-4705-F07D-65B325332323}"/>
              </a:ext>
            </a:extLst>
          </p:cNvPr>
          <p:cNvGrpSpPr/>
          <p:nvPr userDrawn="1"/>
        </p:nvGrpSpPr>
        <p:grpSpPr>
          <a:xfrm>
            <a:off x="-3786165" y="0"/>
            <a:ext cx="3593091" cy="4641338"/>
            <a:chOff x="-3786165" y="0"/>
            <a:chExt cx="3593091" cy="4641338"/>
          </a:xfrm>
        </p:grpSpPr>
        <p:sp>
          <p:nvSpPr>
            <p:cNvPr id="119" name="Rechthoek 118">
              <a:extLst>
                <a:ext uri="{FF2B5EF4-FFF2-40B4-BE49-F238E27FC236}">
                  <a16:creationId xmlns:a16="http://schemas.microsoft.com/office/drawing/2014/main" id="{6EBF97A1-971F-C262-0EB9-FD4EBB68645A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64133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1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Tekstniveaus kiezen</a:t>
              </a:r>
            </a:p>
          </p:txBody>
        </p:sp>
        <p:sp>
          <p:nvSpPr>
            <p:cNvPr id="120" name="Ovaal 119">
              <a:extLst>
                <a:ext uri="{FF2B5EF4-FFF2-40B4-BE49-F238E27FC236}">
                  <a16:creationId xmlns:a16="http://schemas.microsoft.com/office/drawing/2014/main" id="{A8D11AE0-C67F-83D6-1159-29E47DA5A237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21" name="Rechthoek 120">
              <a:extLst>
                <a:ext uri="{FF2B5EF4-FFF2-40B4-BE49-F238E27FC236}">
                  <a16:creationId xmlns:a16="http://schemas.microsoft.com/office/drawing/2014/main" id="{E5032C30-C968-6173-13E6-E8AD99C400D1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E8003D"/>
                </a:buClr>
                <a:buSzPct val="130000"/>
                <a:buFont typeface="Tenorite" panose="00000500000000000000" pitchFamily="2" charset="0"/>
                <a:buChar char="›"/>
                <a:tabLst/>
                <a:defRPr/>
              </a:pPr>
              <a:r>
                <a:rPr kumimoji="0" lang="nl-NL" sz="1400" b="0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enorite"/>
                  <a:ea typeface="+mn-ea"/>
                  <a:cs typeface="+mn-cs"/>
                </a:rPr>
                <a:t>Bullet</a:t>
              </a:r>
            </a:p>
          </p:txBody>
        </p:sp>
        <p:sp>
          <p:nvSpPr>
            <p:cNvPr id="122" name="Ovaal 121">
              <a:extLst>
                <a:ext uri="{FF2B5EF4-FFF2-40B4-BE49-F238E27FC236}">
                  <a16:creationId xmlns:a16="http://schemas.microsoft.com/office/drawing/2014/main" id="{F3589EAD-A17B-4004-330C-41137AAA6DE4}"/>
                </a:ext>
              </a:extLst>
            </p:cNvPr>
            <p:cNvSpPr/>
            <p:nvPr userDrawn="1"/>
          </p:nvSpPr>
          <p:spPr>
            <a:xfrm>
              <a:off x="-3604183" y="212876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23" name="Rechthoek 122">
              <a:extLst>
                <a:ext uri="{FF2B5EF4-FFF2-40B4-BE49-F238E27FC236}">
                  <a16:creationId xmlns:a16="http://schemas.microsoft.com/office/drawing/2014/main" id="{295BFAB2-8B36-B534-4556-5721D864E49F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Gebruik onder de tab </a:t>
              </a:r>
              <a:r>
                <a:rPr kumimoji="0" lang="nl-NL" sz="1200" b="1" i="0" u="none" strike="noStrike" kern="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</a:t>
              </a:r>
              <a:r>
                <a:rPr kumimoji="0" lang="nl-NL" sz="1200" b="1" i="0" u="none" strike="noStrike" kern="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lijstniveau-knoppen</a:t>
              </a: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een tekst niveau te kiezen. </a:t>
              </a:r>
              <a:b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uit:</a:t>
              </a:r>
            </a:p>
          </p:txBody>
        </p:sp>
        <p:sp>
          <p:nvSpPr>
            <p:cNvPr id="124" name="Rechthoek 123">
              <a:extLst>
                <a:ext uri="{FF2B5EF4-FFF2-40B4-BE49-F238E27FC236}">
                  <a16:creationId xmlns:a16="http://schemas.microsoft.com/office/drawing/2014/main" id="{9C0D5F3E-6600-51BC-7078-FBB3FBFEA81D}"/>
                </a:ext>
              </a:extLst>
            </p:cNvPr>
            <p:cNvSpPr/>
            <p:nvPr userDrawn="1"/>
          </p:nvSpPr>
          <p:spPr>
            <a:xfrm>
              <a:off x="-3319415" y="2128873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61950" marR="0" lvl="0" indent="-1841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Sub-bullet #1</a:t>
              </a:r>
            </a:p>
          </p:txBody>
        </p:sp>
        <p:sp>
          <p:nvSpPr>
            <p:cNvPr id="125" name="Ovaal 124">
              <a:extLst>
                <a:ext uri="{FF2B5EF4-FFF2-40B4-BE49-F238E27FC236}">
                  <a16:creationId xmlns:a16="http://schemas.microsoft.com/office/drawing/2014/main" id="{35069694-3375-52A2-E6D2-3A23D8F70770}"/>
                </a:ext>
              </a:extLst>
            </p:cNvPr>
            <p:cNvSpPr/>
            <p:nvPr userDrawn="1"/>
          </p:nvSpPr>
          <p:spPr>
            <a:xfrm>
              <a:off x="-3604183" y="2420052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26" name="Rechthoek 125">
              <a:extLst>
                <a:ext uri="{FF2B5EF4-FFF2-40B4-BE49-F238E27FC236}">
                  <a16:creationId xmlns:a16="http://schemas.microsoft.com/office/drawing/2014/main" id="{8172C421-566E-91F7-8807-7FD8527F3786}"/>
                </a:ext>
              </a:extLst>
            </p:cNvPr>
            <p:cNvSpPr/>
            <p:nvPr userDrawn="1"/>
          </p:nvSpPr>
          <p:spPr>
            <a:xfrm>
              <a:off x="-3319415" y="2420262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39750" marR="0" lvl="0" indent="-1778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Char char="-"/>
                <a:tabLst/>
                <a:defRPr/>
              </a:pP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Sub-bullet #2</a:t>
              </a:r>
            </a:p>
          </p:txBody>
        </p:sp>
        <p:sp>
          <p:nvSpPr>
            <p:cNvPr id="127" name="Ovaal 126">
              <a:extLst>
                <a:ext uri="{FF2B5EF4-FFF2-40B4-BE49-F238E27FC236}">
                  <a16:creationId xmlns:a16="http://schemas.microsoft.com/office/drawing/2014/main" id="{F044315B-9031-ECB9-EBB4-2700E4878883}"/>
                </a:ext>
              </a:extLst>
            </p:cNvPr>
            <p:cNvSpPr/>
            <p:nvPr userDrawn="1"/>
          </p:nvSpPr>
          <p:spPr>
            <a:xfrm>
              <a:off x="-3604183" y="2711336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128" name="Rechthoek 127">
              <a:extLst>
                <a:ext uri="{FF2B5EF4-FFF2-40B4-BE49-F238E27FC236}">
                  <a16:creationId xmlns:a16="http://schemas.microsoft.com/office/drawing/2014/main" id="{F9F30063-1C76-415E-885C-DC2C45AB9869}"/>
                </a:ext>
              </a:extLst>
            </p:cNvPr>
            <p:cNvSpPr/>
            <p:nvPr userDrawn="1"/>
          </p:nvSpPr>
          <p:spPr>
            <a:xfrm>
              <a:off x="-3319415" y="2711651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Leestekst</a:t>
              </a:r>
            </a:p>
          </p:txBody>
        </p:sp>
        <p:sp>
          <p:nvSpPr>
            <p:cNvPr id="129" name="Ovaal 128">
              <a:extLst>
                <a:ext uri="{FF2B5EF4-FFF2-40B4-BE49-F238E27FC236}">
                  <a16:creationId xmlns:a16="http://schemas.microsoft.com/office/drawing/2014/main" id="{9D3184BE-41E5-42BC-8B0C-930BF5A76DD2}"/>
                </a:ext>
              </a:extLst>
            </p:cNvPr>
            <p:cNvSpPr/>
            <p:nvPr userDrawn="1"/>
          </p:nvSpPr>
          <p:spPr>
            <a:xfrm>
              <a:off x="-3604183" y="3002620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130" name="Rechthoek 129">
              <a:extLst>
                <a:ext uri="{FF2B5EF4-FFF2-40B4-BE49-F238E27FC236}">
                  <a16:creationId xmlns:a16="http://schemas.microsoft.com/office/drawing/2014/main" id="{C9CD7A77-70FC-D988-9DED-26554DC05777}"/>
                </a:ext>
              </a:extLst>
            </p:cNvPr>
            <p:cNvSpPr/>
            <p:nvPr userDrawn="1"/>
          </p:nvSpPr>
          <p:spPr>
            <a:xfrm>
              <a:off x="-3319415" y="3003040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400" b="1" i="0" u="none" strike="noStrike" kern="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Kop #1</a:t>
              </a:r>
            </a:p>
          </p:txBody>
        </p:sp>
        <p:sp>
          <p:nvSpPr>
            <p:cNvPr id="131" name="Ovaal 130">
              <a:extLst>
                <a:ext uri="{FF2B5EF4-FFF2-40B4-BE49-F238E27FC236}">
                  <a16:creationId xmlns:a16="http://schemas.microsoft.com/office/drawing/2014/main" id="{6B251A96-38D3-EAB2-EA22-747187DABF80}"/>
                </a:ext>
              </a:extLst>
            </p:cNvPr>
            <p:cNvSpPr/>
            <p:nvPr userDrawn="1"/>
          </p:nvSpPr>
          <p:spPr>
            <a:xfrm>
              <a:off x="-3604183" y="329390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132" name="Rechthoek 131">
              <a:extLst>
                <a:ext uri="{FF2B5EF4-FFF2-40B4-BE49-F238E27FC236}">
                  <a16:creationId xmlns:a16="http://schemas.microsoft.com/office/drawing/2014/main" id="{D24D9945-1F4F-D24F-1B0F-716B852B52FF}"/>
                </a:ext>
              </a:extLst>
            </p:cNvPr>
            <p:cNvSpPr/>
            <p:nvPr userDrawn="1"/>
          </p:nvSpPr>
          <p:spPr>
            <a:xfrm>
              <a:off x="-3319415" y="3585818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+mj-lt"/>
                <a:buAutoNum type="arabicPeriod"/>
                <a:tabLst/>
                <a:defRPr/>
              </a:pP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Numerieke bullet</a:t>
              </a:r>
            </a:p>
          </p:txBody>
        </p:sp>
        <p:sp>
          <p:nvSpPr>
            <p:cNvPr id="133" name="Ovaal 132">
              <a:extLst>
                <a:ext uri="{FF2B5EF4-FFF2-40B4-BE49-F238E27FC236}">
                  <a16:creationId xmlns:a16="http://schemas.microsoft.com/office/drawing/2014/main" id="{D28E5369-1B1E-B4F2-81CE-35A1900BD1D4}"/>
                </a:ext>
              </a:extLst>
            </p:cNvPr>
            <p:cNvSpPr/>
            <p:nvPr userDrawn="1"/>
          </p:nvSpPr>
          <p:spPr>
            <a:xfrm>
              <a:off x="-3604183" y="358518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</a:p>
          </p:txBody>
        </p:sp>
        <p:sp>
          <p:nvSpPr>
            <p:cNvPr id="134" name="Rechthoek 133">
              <a:extLst>
                <a:ext uri="{FF2B5EF4-FFF2-40B4-BE49-F238E27FC236}">
                  <a16:creationId xmlns:a16="http://schemas.microsoft.com/office/drawing/2014/main" id="{F4CB1530-8216-322A-3919-CC7ADC9E9495}"/>
                </a:ext>
              </a:extLst>
            </p:cNvPr>
            <p:cNvSpPr/>
            <p:nvPr userDrawn="1"/>
          </p:nvSpPr>
          <p:spPr>
            <a:xfrm>
              <a:off x="-3325830" y="3877207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+mj-lt"/>
                <a:buAutoNum type="alphaLcPeriod"/>
                <a:tabLst/>
                <a:defRPr/>
              </a:pP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Alfabetische bullet</a:t>
              </a:r>
            </a:p>
          </p:txBody>
        </p:sp>
        <p:sp>
          <p:nvSpPr>
            <p:cNvPr id="135" name="Ovaal 134">
              <a:extLst>
                <a:ext uri="{FF2B5EF4-FFF2-40B4-BE49-F238E27FC236}">
                  <a16:creationId xmlns:a16="http://schemas.microsoft.com/office/drawing/2014/main" id="{B6712344-3D75-F720-1B1F-CE8C2F3CD7D6}"/>
                </a:ext>
              </a:extLst>
            </p:cNvPr>
            <p:cNvSpPr/>
            <p:nvPr userDrawn="1"/>
          </p:nvSpPr>
          <p:spPr>
            <a:xfrm>
              <a:off x="-3604183" y="3876472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</a:p>
          </p:txBody>
        </p:sp>
        <p:sp>
          <p:nvSpPr>
            <p:cNvPr id="136" name="Rechthoek 135">
              <a:extLst>
                <a:ext uri="{FF2B5EF4-FFF2-40B4-BE49-F238E27FC236}">
                  <a16:creationId xmlns:a16="http://schemas.microsoft.com/office/drawing/2014/main" id="{69D620E3-6013-E3B1-7042-8E092368BA54}"/>
                </a:ext>
              </a:extLst>
            </p:cNvPr>
            <p:cNvSpPr/>
            <p:nvPr userDrawn="1"/>
          </p:nvSpPr>
          <p:spPr>
            <a:xfrm>
              <a:off x="-3319415" y="416859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450850" marR="0" lvl="0" indent="-1841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Sub-bullet</a:t>
              </a:r>
            </a:p>
          </p:txBody>
        </p:sp>
        <p:sp>
          <p:nvSpPr>
            <p:cNvPr id="138" name="Ovaal 137">
              <a:extLst>
                <a:ext uri="{FF2B5EF4-FFF2-40B4-BE49-F238E27FC236}">
                  <a16:creationId xmlns:a16="http://schemas.microsoft.com/office/drawing/2014/main" id="{33B7C571-57B3-3D3A-E977-823B7F981EAC}"/>
                </a:ext>
              </a:extLst>
            </p:cNvPr>
            <p:cNvSpPr/>
            <p:nvPr userDrawn="1"/>
          </p:nvSpPr>
          <p:spPr>
            <a:xfrm>
              <a:off x="-3604183" y="416859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</a:p>
          </p:txBody>
        </p:sp>
        <p:sp>
          <p:nvSpPr>
            <p:cNvPr id="139" name="Rechthoek 138">
              <a:extLst>
                <a:ext uri="{FF2B5EF4-FFF2-40B4-BE49-F238E27FC236}">
                  <a16:creationId xmlns:a16="http://schemas.microsoft.com/office/drawing/2014/main" id="{9A3510CB-7BAB-1730-3ABA-4B093AD0B764}"/>
                </a:ext>
              </a:extLst>
            </p:cNvPr>
            <p:cNvSpPr/>
            <p:nvPr userDrawn="1"/>
          </p:nvSpPr>
          <p:spPr>
            <a:xfrm>
              <a:off x="-3319415" y="32944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600" b="1" i="0" u="none" strike="noStrike" kern="0" cap="all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Kop #2</a:t>
              </a:r>
            </a:p>
          </p:txBody>
        </p:sp>
        <p:grpSp>
          <p:nvGrpSpPr>
            <p:cNvPr id="140" name="VOORBEELD">
              <a:extLst>
                <a:ext uri="{FF2B5EF4-FFF2-40B4-BE49-F238E27FC236}">
                  <a16:creationId xmlns:a16="http://schemas.microsoft.com/office/drawing/2014/main" id="{988DC893-832C-91D6-2F67-7649B7141BF4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141" name="Rechthoek 140">
                <a:extLst>
                  <a:ext uri="{FF2B5EF4-FFF2-40B4-BE49-F238E27FC236}">
                    <a16:creationId xmlns:a16="http://schemas.microsoft.com/office/drawing/2014/main" id="{F7472926-7C58-2B74-579D-522EC6A12B95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900" b="1" noProof="1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Start</a:t>
                </a:r>
              </a:p>
            </p:txBody>
          </p:sp>
          <p:sp>
            <p:nvSpPr>
              <p:cNvPr id="142" name="Rechthoek 141">
                <a:extLst>
                  <a:ext uri="{FF2B5EF4-FFF2-40B4-BE49-F238E27FC236}">
                    <a16:creationId xmlns:a16="http://schemas.microsoft.com/office/drawing/2014/main" id="{4D8BEFA3-ABD4-C48A-111E-A61C37192163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1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43" name="Groep 142">
                <a:extLst>
                  <a:ext uri="{FF2B5EF4-FFF2-40B4-BE49-F238E27FC236}">
                    <a16:creationId xmlns:a16="http://schemas.microsoft.com/office/drawing/2014/main" id="{18B13032-5115-C650-027D-ACDB1DFC86A0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240" name="Groep 239">
                  <a:extLst>
                    <a:ext uri="{FF2B5EF4-FFF2-40B4-BE49-F238E27FC236}">
                      <a16:creationId xmlns:a16="http://schemas.microsoft.com/office/drawing/2014/main" id="{DDDE78B4-8E7E-192B-050B-723F327FF944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242" name="Rechte verbindingslijn 241">
                    <a:extLst>
                      <a:ext uri="{FF2B5EF4-FFF2-40B4-BE49-F238E27FC236}">
                        <a16:creationId xmlns:a16="http://schemas.microsoft.com/office/drawing/2014/main" id="{05E97315-0776-2F87-CC55-D2BD1A5EAEC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43" name="Rechte verbindingslijn 242">
                    <a:extLst>
                      <a:ext uri="{FF2B5EF4-FFF2-40B4-BE49-F238E27FC236}">
                        <a16:creationId xmlns:a16="http://schemas.microsoft.com/office/drawing/2014/main" id="{4C536889-D5BE-7549-DEC0-C3ED00A0DB7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44" name="Rechte verbindingslijn 243">
                    <a:extLst>
                      <a:ext uri="{FF2B5EF4-FFF2-40B4-BE49-F238E27FC236}">
                        <a16:creationId xmlns:a16="http://schemas.microsoft.com/office/drawing/2014/main" id="{DB1D8F6A-49EE-F11C-83C5-60FA33F0CA2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45" name="Rechte verbindingslijn 244">
                    <a:extLst>
                      <a:ext uri="{FF2B5EF4-FFF2-40B4-BE49-F238E27FC236}">
                        <a16:creationId xmlns:a16="http://schemas.microsoft.com/office/drawing/2014/main" id="{05C64CC0-319C-BB6E-81F8-12EE70F3CDF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46" name="Rechte verbindingslijn 245">
                    <a:extLst>
                      <a:ext uri="{FF2B5EF4-FFF2-40B4-BE49-F238E27FC236}">
                        <a16:creationId xmlns:a16="http://schemas.microsoft.com/office/drawing/2014/main" id="{1B584929-6B5D-7143-61AC-E28B8306A80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241" name="Pijl: rechts 240">
                  <a:extLst>
                    <a:ext uri="{FF2B5EF4-FFF2-40B4-BE49-F238E27FC236}">
                      <a16:creationId xmlns:a16="http://schemas.microsoft.com/office/drawing/2014/main" id="{F24DFE97-60DD-01D3-9E92-9CC26C11D352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1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44" name="Groep 143">
                <a:extLst>
                  <a:ext uri="{FF2B5EF4-FFF2-40B4-BE49-F238E27FC236}">
                    <a16:creationId xmlns:a16="http://schemas.microsoft.com/office/drawing/2014/main" id="{863ED817-B3EB-76C5-5748-1AF4A94C00A5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233" name="Groep 232">
                  <a:extLst>
                    <a:ext uri="{FF2B5EF4-FFF2-40B4-BE49-F238E27FC236}">
                      <a16:creationId xmlns:a16="http://schemas.microsoft.com/office/drawing/2014/main" id="{8E16AACB-E692-475C-33E5-63F18B45DFFD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235" name="Rechte verbindingslijn 234">
                    <a:extLst>
                      <a:ext uri="{FF2B5EF4-FFF2-40B4-BE49-F238E27FC236}">
                        <a16:creationId xmlns:a16="http://schemas.microsoft.com/office/drawing/2014/main" id="{BE0C7001-E6A3-0A5B-6C8C-B7B36C87E12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36" name="Rechte verbindingslijn 235">
                    <a:extLst>
                      <a:ext uri="{FF2B5EF4-FFF2-40B4-BE49-F238E27FC236}">
                        <a16:creationId xmlns:a16="http://schemas.microsoft.com/office/drawing/2014/main" id="{A4CD7849-8F56-E1DE-6254-91AC10B9256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37" name="Rechte verbindingslijn 236">
                    <a:extLst>
                      <a:ext uri="{FF2B5EF4-FFF2-40B4-BE49-F238E27FC236}">
                        <a16:creationId xmlns:a16="http://schemas.microsoft.com/office/drawing/2014/main" id="{0E8D8627-F03D-0789-FBF6-1D7AA8199C4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38" name="Rechte verbindingslijn 237">
                    <a:extLst>
                      <a:ext uri="{FF2B5EF4-FFF2-40B4-BE49-F238E27FC236}">
                        <a16:creationId xmlns:a16="http://schemas.microsoft.com/office/drawing/2014/main" id="{7A07156E-AD84-EB9E-77A5-ED3863A0A6A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39" name="Rechte verbindingslijn 238">
                    <a:extLst>
                      <a:ext uri="{FF2B5EF4-FFF2-40B4-BE49-F238E27FC236}">
                        <a16:creationId xmlns:a16="http://schemas.microsoft.com/office/drawing/2014/main" id="{6F23752C-74DD-AF72-0BAC-CB5BDD63AB3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234" name="Pijl: rechts 233">
                  <a:extLst>
                    <a:ext uri="{FF2B5EF4-FFF2-40B4-BE49-F238E27FC236}">
                      <a16:creationId xmlns:a16="http://schemas.microsoft.com/office/drawing/2014/main" id="{2B78264E-03A3-B297-8888-79638FFDFCE9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1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145" name="Rechte verbindingslijn 144">
                <a:extLst>
                  <a:ext uri="{FF2B5EF4-FFF2-40B4-BE49-F238E27FC236}">
                    <a16:creationId xmlns:a16="http://schemas.microsoft.com/office/drawing/2014/main" id="{1AEBCCDD-06A2-9EC4-19D7-9C0C34362D9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146" name="Rechte verbindingslijn 145">
                <a:extLst>
                  <a:ext uri="{FF2B5EF4-FFF2-40B4-BE49-F238E27FC236}">
                    <a16:creationId xmlns:a16="http://schemas.microsoft.com/office/drawing/2014/main" id="{FD929800-38F6-A47B-99E0-C52F77E82A6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sp>
            <p:nvSpPr>
              <p:cNvPr id="147" name="Rechthoek 146">
                <a:extLst>
                  <a:ext uri="{FF2B5EF4-FFF2-40B4-BE49-F238E27FC236}">
                    <a16:creationId xmlns:a16="http://schemas.microsoft.com/office/drawing/2014/main" id="{29F5E013-6553-027B-EB7C-BDF003498FF1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1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omhoog</a:t>
                </a:r>
              </a:p>
            </p:txBody>
          </p:sp>
          <p:sp>
            <p:nvSpPr>
              <p:cNvPr id="148" name="Rechthoek 147">
                <a:extLst>
                  <a:ext uri="{FF2B5EF4-FFF2-40B4-BE49-F238E27FC236}">
                    <a16:creationId xmlns:a16="http://schemas.microsoft.com/office/drawing/2014/main" id="{7D35F6D8-0CCE-874F-1BF3-F813280DF0D0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1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omlaag</a:t>
                </a:r>
              </a:p>
            </p:txBody>
          </p:sp>
          <p:grpSp>
            <p:nvGrpSpPr>
              <p:cNvPr id="149" name="Groep 148">
                <a:extLst>
                  <a:ext uri="{FF2B5EF4-FFF2-40B4-BE49-F238E27FC236}">
                    <a16:creationId xmlns:a16="http://schemas.microsoft.com/office/drawing/2014/main" id="{81F27FC7-3EE8-8477-7953-E3AB42F050DB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225" name="Rechthoek 224">
                  <a:extLst>
                    <a:ext uri="{FF2B5EF4-FFF2-40B4-BE49-F238E27FC236}">
                      <a16:creationId xmlns:a16="http://schemas.microsoft.com/office/drawing/2014/main" id="{77AEC860-9EC9-CDCC-D9C7-67451C98B301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1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226" name="Groep 225">
                  <a:extLst>
                    <a:ext uri="{FF2B5EF4-FFF2-40B4-BE49-F238E27FC236}">
                      <a16:creationId xmlns:a16="http://schemas.microsoft.com/office/drawing/2014/main" id="{D5D96CE1-4F40-44B8-BF4B-C38B69713840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228" name="Rechte verbindingslijn 227">
                    <a:extLst>
                      <a:ext uri="{FF2B5EF4-FFF2-40B4-BE49-F238E27FC236}">
                        <a16:creationId xmlns:a16="http://schemas.microsoft.com/office/drawing/2014/main" id="{AC7A6AC2-F8E1-E8BC-360D-9B88F43F522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29" name="Rechte verbindingslijn 228">
                    <a:extLst>
                      <a:ext uri="{FF2B5EF4-FFF2-40B4-BE49-F238E27FC236}">
                        <a16:creationId xmlns:a16="http://schemas.microsoft.com/office/drawing/2014/main" id="{AAE55F60-9014-8C7D-9AAA-5A9AD841407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30" name="Rechte verbindingslijn 229">
                    <a:extLst>
                      <a:ext uri="{FF2B5EF4-FFF2-40B4-BE49-F238E27FC236}">
                        <a16:creationId xmlns:a16="http://schemas.microsoft.com/office/drawing/2014/main" id="{9EEC7C39-8092-52DA-EB04-29AF3E939E8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31" name="Rechte verbindingslijn 230">
                    <a:extLst>
                      <a:ext uri="{FF2B5EF4-FFF2-40B4-BE49-F238E27FC236}">
                        <a16:creationId xmlns:a16="http://schemas.microsoft.com/office/drawing/2014/main" id="{96588727-B266-1AD6-0B05-987335AF48A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32" name="Rechte verbindingslijn 231">
                    <a:extLst>
                      <a:ext uri="{FF2B5EF4-FFF2-40B4-BE49-F238E27FC236}">
                        <a16:creationId xmlns:a16="http://schemas.microsoft.com/office/drawing/2014/main" id="{F996A234-F9B5-DA58-8C86-451272B469D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227" name="Pijl: rechts 226">
                  <a:extLst>
                    <a:ext uri="{FF2B5EF4-FFF2-40B4-BE49-F238E27FC236}">
                      <a16:creationId xmlns:a16="http://schemas.microsoft.com/office/drawing/2014/main" id="{8C01396B-CDA3-FD43-75D3-E58C31DEA569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1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50" name="Groep 149">
                <a:extLst>
                  <a:ext uri="{FF2B5EF4-FFF2-40B4-BE49-F238E27FC236}">
                    <a16:creationId xmlns:a16="http://schemas.microsoft.com/office/drawing/2014/main" id="{EBEA951D-29B0-B820-5285-2E9623CC5BA2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217" name="Rechthoek 216">
                  <a:extLst>
                    <a:ext uri="{FF2B5EF4-FFF2-40B4-BE49-F238E27FC236}">
                      <a16:creationId xmlns:a16="http://schemas.microsoft.com/office/drawing/2014/main" id="{1470730C-C8EF-E068-4752-3C782AE12A5B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1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218" name="Groep 217">
                  <a:extLst>
                    <a:ext uri="{FF2B5EF4-FFF2-40B4-BE49-F238E27FC236}">
                      <a16:creationId xmlns:a16="http://schemas.microsoft.com/office/drawing/2014/main" id="{1A142446-2CD8-515E-5915-D6804E130499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220" name="Rechte verbindingslijn 219">
                    <a:extLst>
                      <a:ext uri="{FF2B5EF4-FFF2-40B4-BE49-F238E27FC236}">
                        <a16:creationId xmlns:a16="http://schemas.microsoft.com/office/drawing/2014/main" id="{E619B4A8-5FB9-CCBB-4B85-BB46783A17D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21" name="Rechte verbindingslijn 220">
                    <a:extLst>
                      <a:ext uri="{FF2B5EF4-FFF2-40B4-BE49-F238E27FC236}">
                        <a16:creationId xmlns:a16="http://schemas.microsoft.com/office/drawing/2014/main" id="{7FD61648-E720-1FF8-37B7-B5488633E84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22" name="Rechte verbindingslijn 221">
                    <a:extLst>
                      <a:ext uri="{FF2B5EF4-FFF2-40B4-BE49-F238E27FC236}">
                        <a16:creationId xmlns:a16="http://schemas.microsoft.com/office/drawing/2014/main" id="{33E8BE85-7801-F314-FFA1-CFB1492253D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23" name="Rechte verbindingslijn 222">
                    <a:extLst>
                      <a:ext uri="{FF2B5EF4-FFF2-40B4-BE49-F238E27FC236}">
                        <a16:creationId xmlns:a16="http://schemas.microsoft.com/office/drawing/2014/main" id="{A10C3684-25C5-5465-FCEC-347C2F78763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24" name="Rechte verbindingslijn 223">
                    <a:extLst>
                      <a:ext uri="{FF2B5EF4-FFF2-40B4-BE49-F238E27FC236}">
                        <a16:creationId xmlns:a16="http://schemas.microsoft.com/office/drawing/2014/main" id="{5503EC94-2C2C-684C-70E4-D2860193565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219" name="Pijl: rechts 218">
                  <a:extLst>
                    <a:ext uri="{FF2B5EF4-FFF2-40B4-BE49-F238E27FC236}">
                      <a16:creationId xmlns:a16="http://schemas.microsoft.com/office/drawing/2014/main" id="{183C62AF-653E-ED89-0749-084A76C4D18C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1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4236019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7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AFBEELDING (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95301" y="720000"/>
            <a:ext cx="5497892" cy="344525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/>
              <a:t>plaats de titel van de dia hier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5995301" y="1605245"/>
            <a:ext cx="5497892" cy="4200243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 err="1"/>
              <a:t>Bullet</a:t>
            </a:r>
            <a:endParaRPr lang="nl-NL" noProof="0"/>
          </a:p>
          <a:p>
            <a:pPr lvl="1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#1</a:t>
            </a:r>
          </a:p>
          <a:p>
            <a:pPr lvl="2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#2</a:t>
            </a:r>
          </a:p>
          <a:p>
            <a:pPr lvl="3"/>
            <a:r>
              <a:rPr lang="nl-NL" noProof="0"/>
              <a:t>Leestekst</a:t>
            </a:r>
          </a:p>
          <a:p>
            <a:pPr lvl="4"/>
            <a:r>
              <a:rPr lang="nl-NL" noProof="0"/>
              <a:t>Kop #1</a:t>
            </a:r>
          </a:p>
          <a:p>
            <a:pPr lvl="5"/>
            <a:r>
              <a:rPr lang="nl-NL" noProof="0"/>
              <a:t>Kop #2</a:t>
            </a:r>
          </a:p>
          <a:p>
            <a:pPr lvl="6"/>
            <a:r>
              <a:rPr lang="nl-NL" noProof="0"/>
              <a:t>Numerieke </a:t>
            </a:r>
            <a:r>
              <a:rPr lang="nl-NL" noProof="0" err="1"/>
              <a:t>bullet</a:t>
            </a:r>
            <a:endParaRPr lang="nl-NL" noProof="0"/>
          </a:p>
          <a:p>
            <a:pPr lvl="7"/>
            <a:r>
              <a:rPr lang="nl-NL" noProof="0"/>
              <a:t>Alfabetische </a:t>
            </a:r>
            <a:r>
              <a:rPr lang="nl-NL" noProof="0" err="1"/>
              <a:t>bullet</a:t>
            </a:r>
            <a:endParaRPr lang="nl-NL" noProof="0"/>
          </a:p>
          <a:p>
            <a:pPr lvl="8"/>
            <a:r>
              <a:rPr lang="nl-NL" noProof="0"/>
              <a:t>Sub-</a:t>
            </a:r>
            <a:r>
              <a:rPr lang="nl-NL" noProof="0" err="1"/>
              <a:t>bullet</a:t>
            </a:r>
            <a:endParaRPr lang="nl-NL" noProof="0"/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4B7DA797-64C2-4840-9FF9-C16041AF84AF}"/>
              </a:ext>
            </a:extLst>
          </p:cNvPr>
          <p:cNvSpPr/>
          <p:nvPr userDrawn="1"/>
        </p:nvSpPr>
        <p:spPr>
          <a:xfrm>
            <a:off x="0" y="-429492"/>
            <a:ext cx="3416128" cy="369332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2400" b="1" cap="all" baseline="0" noProof="0">
                <a:solidFill>
                  <a:schemeClr val="accent2"/>
                </a:solidFill>
                <a:latin typeface="+mj-lt"/>
              </a:rPr>
              <a:t>TEKST + AFBEELDING (M)</a:t>
            </a:r>
          </a:p>
        </p:txBody>
      </p:sp>
      <p:sp>
        <p:nvSpPr>
          <p:cNvPr id="11" name="Tijdelijke aanduiding voor datum 10">
            <a:extLst>
              <a:ext uri="{FF2B5EF4-FFF2-40B4-BE49-F238E27FC236}">
                <a16:creationId xmlns:a16="http://schemas.microsoft.com/office/drawing/2014/main" id="{F4D6922D-452A-6FAA-57F7-19194B98BC85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43DA308B-190A-46DF-9673-9099EE7CB993}" type="datetime4">
              <a:rPr lang="nl-NL" noProof="0" smtClean="0"/>
              <a:t>27 mei 2025</a:t>
            </a:fld>
            <a:endParaRPr lang="nl-NL" noProof="0"/>
          </a:p>
        </p:txBody>
      </p:sp>
      <p:sp>
        <p:nvSpPr>
          <p:cNvPr id="12" name="Tijdelijke aanduiding voor voettekst 11">
            <a:extLst>
              <a:ext uri="{FF2B5EF4-FFF2-40B4-BE49-F238E27FC236}">
                <a16:creationId xmlns:a16="http://schemas.microsoft.com/office/drawing/2014/main" id="{7CC76847-A296-4E19-A02F-AC4E32834B0F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nl-NL"/>
              <a:t>ilionx | voettekst</a:t>
            </a:r>
          </a:p>
        </p:txBody>
      </p:sp>
      <p:sp>
        <p:nvSpPr>
          <p:cNvPr id="76" name="Tijdelijke aanduiding voor dianummer 75">
            <a:extLst>
              <a:ext uri="{FF2B5EF4-FFF2-40B4-BE49-F238E27FC236}">
                <a16:creationId xmlns:a16="http://schemas.microsoft.com/office/drawing/2014/main" id="{015B8364-07EC-6B08-D4E3-0C3E1C7DCF27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D7B5DC5B-6873-43DB-ADC7-B15ACCE0DFDB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17" name="Tijdelijke aanduiding voor tekst 25">
            <a:extLst>
              <a:ext uri="{FF2B5EF4-FFF2-40B4-BE49-F238E27FC236}">
                <a16:creationId xmlns:a16="http://schemas.microsoft.com/office/drawing/2014/main" id="{22C1F95F-EE5B-EB29-E7E6-6A8A907AF9B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21536" y="1"/>
            <a:ext cx="3407194" cy="6857999"/>
          </a:xfrm>
          <a:custGeom>
            <a:avLst/>
            <a:gdLst>
              <a:gd name="connsiteX0" fmla="*/ 159896 w 3407197"/>
              <a:gd name="connsiteY0" fmla="*/ 0 h 6858003"/>
              <a:gd name="connsiteX1" fmla="*/ 1218104 w 3407197"/>
              <a:gd name="connsiteY1" fmla="*/ 0 h 6858003"/>
              <a:gd name="connsiteX2" fmla="*/ 3407197 w 3407197"/>
              <a:gd name="connsiteY2" fmla="*/ 3317077 h 6858003"/>
              <a:gd name="connsiteX3" fmla="*/ 2886816 w 3407197"/>
              <a:gd name="connsiteY3" fmla="*/ 4102011 h 6858003"/>
              <a:gd name="connsiteX4" fmla="*/ 2857745 w 3407197"/>
              <a:gd name="connsiteY4" fmla="*/ 4148526 h 6858003"/>
              <a:gd name="connsiteX5" fmla="*/ 1058208 w 3407197"/>
              <a:gd name="connsiteY5" fmla="*/ 6858003 h 6858003"/>
              <a:gd name="connsiteX6" fmla="*/ 0 w 3407197"/>
              <a:gd name="connsiteY6" fmla="*/ 6858003 h 6858003"/>
              <a:gd name="connsiteX7" fmla="*/ 2348989 w 3407197"/>
              <a:gd name="connsiteY7" fmla="*/ 3317077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07197" h="6858003">
                <a:moveTo>
                  <a:pt x="159896" y="0"/>
                </a:moveTo>
                <a:lnTo>
                  <a:pt x="1218104" y="0"/>
                </a:lnTo>
                <a:lnTo>
                  <a:pt x="3407197" y="3317077"/>
                </a:lnTo>
                <a:lnTo>
                  <a:pt x="2886816" y="4102011"/>
                </a:lnTo>
                <a:lnTo>
                  <a:pt x="2857745" y="4148526"/>
                </a:lnTo>
                <a:lnTo>
                  <a:pt x="1058208" y="6858003"/>
                </a:lnTo>
                <a:lnTo>
                  <a:pt x="0" y="6858003"/>
                </a:lnTo>
                <a:lnTo>
                  <a:pt x="2348989" y="3317077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38" name="Tijdelijke aanduiding voor afbeelding 137">
            <a:extLst>
              <a:ext uri="{FF2B5EF4-FFF2-40B4-BE49-F238E27FC236}">
                <a16:creationId xmlns:a16="http://schemas.microsoft.com/office/drawing/2014/main" id="{A0D4DB10-717E-A32A-1BE0-CCFCCFF74AFC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-1" y="-1"/>
            <a:ext cx="4392000" cy="6865200"/>
          </a:xfrm>
          <a:custGeom>
            <a:avLst/>
            <a:gdLst>
              <a:gd name="connsiteX0" fmla="*/ 0 w 4346927"/>
              <a:gd name="connsiteY0" fmla="*/ 0 h 6865200"/>
              <a:gd name="connsiteX1" fmla="*/ 1760762 w 4346927"/>
              <a:gd name="connsiteY1" fmla="*/ 0 h 6865200"/>
              <a:gd name="connsiteX2" fmla="*/ 1854544 w 4346927"/>
              <a:gd name="connsiteY2" fmla="*/ 0 h 6865200"/>
              <a:gd name="connsiteX3" fmla="*/ 2089735 w 4346927"/>
              <a:gd name="connsiteY3" fmla="*/ 0 h 6865200"/>
              <a:gd name="connsiteX4" fmla="*/ 2153860 w 4346927"/>
              <a:gd name="connsiteY4" fmla="*/ 0 h 6865200"/>
              <a:gd name="connsiteX5" fmla="*/ 3159127 w 4346927"/>
              <a:gd name="connsiteY5" fmla="*/ 1520687 h 6865200"/>
              <a:gd name="connsiteX6" fmla="*/ 3205219 w 4346927"/>
              <a:gd name="connsiteY6" fmla="*/ 1590316 h 6865200"/>
              <a:gd name="connsiteX7" fmla="*/ 3279357 w 4346927"/>
              <a:gd name="connsiteY7" fmla="*/ 1702702 h 6865200"/>
              <a:gd name="connsiteX8" fmla="*/ 3325449 w 4346927"/>
              <a:gd name="connsiteY8" fmla="*/ 1772330 h 6865200"/>
              <a:gd name="connsiteX9" fmla="*/ 3399785 w 4346927"/>
              <a:gd name="connsiteY9" fmla="*/ 1884912 h 6865200"/>
              <a:gd name="connsiteX10" fmla="*/ 3445877 w 4346927"/>
              <a:gd name="connsiteY10" fmla="*/ 1954345 h 6865200"/>
              <a:gd name="connsiteX11" fmla="*/ 3520017 w 4346927"/>
              <a:gd name="connsiteY11" fmla="*/ 2066730 h 6865200"/>
              <a:gd name="connsiteX12" fmla="*/ 3566305 w 4346927"/>
              <a:gd name="connsiteY12" fmla="*/ 2136554 h 6865200"/>
              <a:gd name="connsiteX13" fmla="*/ 3640445 w 4346927"/>
              <a:gd name="connsiteY13" fmla="*/ 2248941 h 6865200"/>
              <a:gd name="connsiteX14" fmla="*/ 3686537 w 4346927"/>
              <a:gd name="connsiteY14" fmla="*/ 2318570 h 6865200"/>
              <a:gd name="connsiteX15" fmla="*/ 3760872 w 4346927"/>
              <a:gd name="connsiteY15" fmla="*/ 2430759 h 6865200"/>
              <a:gd name="connsiteX16" fmla="*/ 3806964 w 4346927"/>
              <a:gd name="connsiteY16" fmla="*/ 2500583 h 6865200"/>
              <a:gd name="connsiteX17" fmla="*/ 3881104 w 4346927"/>
              <a:gd name="connsiteY17" fmla="*/ 2612970 h 6865200"/>
              <a:gd name="connsiteX18" fmla="*/ 3927196 w 4346927"/>
              <a:gd name="connsiteY18" fmla="*/ 2682598 h 6865200"/>
              <a:gd name="connsiteX19" fmla="*/ 4001532 w 4346927"/>
              <a:gd name="connsiteY19" fmla="*/ 2794984 h 6865200"/>
              <a:gd name="connsiteX20" fmla="*/ 4047624 w 4346927"/>
              <a:gd name="connsiteY20" fmla="*/ 2864613 h 6865200"/>
              <a:gd name="connsiteX21" fmla="*/ 4121763 w 4346927"/>
              <a:gd name="connsiteY21" fmla="*/ 2976999 h 6865200"/>
              <a:gd name="connsiteX22" fmla="*/ 4167855 w 4346927"/>
              <a:gd name="connsiteY22" fmla="*/ 3046627 h 6865200"/>
              <a:gd name="connsiteX23" fmla="*/ 4242190 w 4346927"/>
              <a:gd name="connsiteY23" fmla="*/ 3159014 h 6865200"/>
              <a:gd name="connsiteX24" fmla="*/ 4288282 w 4346927"/>
              <a:gd name="connsiteY24" fmla="*/ 3228641 h 6865200"/>
              <a:gd name="connsiteX25" fmla="*/ 4346927 w 4346927"/>
              <a:gd name="connsiteY25" fmla="*/ 3317491 h 6865200"/>
              <a:gd name="connsiteX26" fmla="*/ 1993293 w 4346927"/>
              <a:gd name="connsiteY26" fmla="*/ 6865007 h 6865200"/>
              <a:gd name="connsiteX27" fmla="*/ 1854544 w 4346927"/>
              <a:gd name="connsiteY27" fmla="*/ 6865007 h 6865200"/>
              <a:gd name="connsiteX28" fmla="*/ 1854544 w 4346927"/>
              <a:gd name="connsiteY28" fmla="*/ 6865200 h 6865200"/>
              <a:gd name="connsiteX29" fmla="*/ 0 w 4346927"/>
              <a:gd name="connsiteY29" fmla="*/ 6865200 h 686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4346927" h="6865200">
                <a:moveTo>
                  <a:pt x="0" y="0"/>
                </a:moveTo>
                <a:lnTo>
                  <a:pt x="1760762" y="0"/>
                </a:lnTo>
                <a:lnTo>
                  <a:pt x="1854544" y="0"/>
                </a:lnTo>
                <a:lnTo>
                  <a:pt x="2089735" y="0"/>
                </a:lnTo>
                <a:lnTo>
                  <a:pt x="2153860" y="0"/>
                </a:lnTo>
                <a:lnTo>
                  <a:pt x="3159127" y="1520687"/>
                </a:lnTo>
                <a:lnTo>
                  <a:pt x="3205219" y="1590316"/>
                </a:lnTo>
                <a:lnTo>
                  <a:pt x="3279357" y="1702702"/>
                </a:lnTo>
                <a:lnTo>
                  <a:pt x="3325449" y="1772330"/>
                </a:lnTo>
                <a:lnTo>
                  <a:pt x="3399785" y="1884912"/>
                </a:lnTo>
                <a:lnTo>
                  <a:pt x="3445877" y="1954345"/>
                </a:lnTo>
                <a:lnTo>
                  <a:pt x="3520017" y="2066730"/>
                </a:lnTo>
                <a:lnTo>
                  <a:pt x="3566305" y="2136554"/>
                </a:lnTo>
                <a:lnTo>
                  <a:pt x="3640445" y="2248941"/>
                </a:lnTo>
                <a:lnTo>
                  <a:pt x="3686537" y="2318570"/>
                </a:lnTo>
                <a:lnTo>
                  <a:pt x="3760872" y="2430759"/>
                </a:lnTo>
                <a:lnTo>
                  <a:pt x="3806964" y="2500583"/>
                </a:lnTo>
                <a:lnTo>
                  <a:pt x="3881104" y="2612970"/>
                </a:lnTo>
                <a:lnTo>
                  <a:pt x="3927196" y="2682598"/>
                </a:lnTo>
                <a:lnTo>
                  <a:pt x="4001532" y="2794984"/>
                </a:lnTo>
                <a:lnTo>
                  <a:pt x="4047624" y="2864613"/>
                </a:lnTo>
                <a:lnTo>
                  <a:pt x="4121763" y="2976999"/>
                </a:lnTo>
                <a:lnTo>
                  <a:pt x="4167855" y="3046627"/>
                </a:lnTo>
                <a:lnTo>
                  <a:pt x="4242190" y="3159014"/>
                </a:lnTo>
                <a:lnTo>
                  <a:pt x="4288282" y="3228641"/>
                </a:lnTo>
                <a:lnTo>
                  <a:pt x="4346927" y="3317491"/>
                </a:lnTo>
                <a:lnTo>
                  <a:pt x="1993293" y="6865007"/>
                </a:lnTo>
                <a:lnTo>
                  <a:pt x="1854544" y="6865007"/>
                </a:lnTo>
                <a:lnTo>
                  <a:pt x="1854544" y="6865200"/>
                </a:lnTo>
                <a:lnTo>
                  <a:pt x="0" y="68652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80000" tIns="0" rIns="540000" bIns="126000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Om gebruik te maken van de Ilionx beeldbank klik je ergens op het grijze gedeelte (dus niet op het pictogram hieronder)</a:t>
            </a:r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C385F189-A800-2C6C-1568-F0305608389A}"/>
              </a:ext>
            </a:extLst>
          </p:cNvPr>
          <p:cNvGrpSpPr/>
          <p:nvPr userDrawn="1"/>
        </p:nvGrpSpPr>
        <p:grpSpPr>
          <a:xfrm>
            <a:off x="12377867" y="889663"/>
            <a:ext cx="3593091" cy="4906616"/>
            <a:chOff x="12377867" y="0"/>
            <a:chExt cx="3593091" cy="4906616"/>
          </a:xfrm>
        </p:grpSpPr>
        <p:sp>
          <p:nvSpPr>
            <p:cNvPr id="5" name="Rechthoek 4">
              <a:extLst>
                <a:ext uri="{FF2B5EF4-FFF2-40B4-BE49-F238E27FC236}">
                  <a16:creationId xmlns:a16="http://schemas.microsoft.com/office/drawing/2014/main" id="{286FF663-E9EF-D139-7003-984CB131EE31}"/>
                </a:ext>
              </a:extLst>
            </p:cNvPr>
            <p:cNvSpPr/>
            <p:nvPr userDrawn="1"/>
          </p:nvSpPr>
          <p:spPr>
            <a:xfrm>
              <a:off x="12377867" y="0"/>
              <a:ext cx="3593091" cy="4906616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Afbeelding Vervangen/opmaken</a:t>
              </a:r>
            </a:p>
          </p:txBody>
        </p:sp>
        <p:sp>
          <p:nvSpPr>
            <p:cNvPr id="6" name="Ovaal 5">
              <a:extLst>
                <a:ext uri="{FF2B5EF4-FFF2-40B4-BE49-F238E27FC236}">
                  <a16:creationId xmlns:a16="http://schemas.microsoft.com/office/drawing/2014/main" id="{D72531E2-7C4E-543A-87CA-8572EDE73B09}"/>
                </a:ext>
              </a:extLst>
            </p:cNvPr>
            <p:cNvSpPr/>
            <p:nvPr userDrawn="1"/>
          </p:nvSpPr>
          <p:spPr>
            <a:xfrm>
              <a:off x="12560445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7" name="Rechthoek 6">
              <a:extLst>
                <a:ext uri="{FF2B5EF4-FFF2-40B4-BE49-F238E27FC236}">
                  <a16:creationId xmlns:a16="http://schemas.microsoft.com/office/drawing/2014/main" id="{A78E36BB-ECBE-DF0C-A1CB-55885F589FE1}"/>
                </a:ext>
              </a:extLst>
            </p:cNvPr>
            <p:cNvSpPr/>
            <p:nvPr userDrawn="1"/>
          </p:nvSpPr>
          <p:spPr>
            <a:xfrm>
              <a:off x="12844617" y="465324"/>
              <a:ext cx="2944682" cy="6580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Als je een afbeelding wilt vervangen, klik er dan op en selecteer in het </a:t>
              </a:r>
              <a:r>
                <a:rPr kumimoji="0" lang="nl-NL" sz="12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Templafyscherm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bij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Beeldbank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gewenste nieuwe afbeelding.</a:t>
              </a:r>
            </a:p>
          </p:txBody>
        </p:sp>
        <p:sp>
          <p:nvSpPr>
            <p:cNvPr id="8" name="Ovaal 7">
              <a:extLst>
                <a:ext uri="{FF2B5EF4-FFF2-40B4-BE49-F238E27FC236}">
                  <a16:creationId xmlns:a16="http://schemas.microsoft.com/office/drawing/2014/main" id="{A2967182-4C5C-6D55-7C20-6033F6265904}"/>
                </a:ext>
              </a:extLst>
            </p:cNvPr>
            <p:cNvSpPr/>
            <p:nvPr userDrawn="1"/>
          </p:nvSpPr>
          <p:spPr>
            <a:xfrm>
              <a:off x="12560445" y="125773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0" name="Ovaal 9">
              <a:extLst>
                <a:ext uri="{FF2B5EF4-FFF2-40B4-BE49-F238E27FC236}">
                  <a16:creationId xmlns:a16="http://schemas.microsoft.com/office/drawing/2014/main" id="{E6A02202-5725-1FC4-3ACC-35871BAC3204}"/>
                </a:ext>
              </a:extLst>
            </p:cNvPr>
            <p:cNvSpPr/>
            <p:nvPr userDrawn="1"/>
          </p:nvSpPr>
          <p:spPr>
            <a:xfrm>
              <a:off x="12560445" y="301260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D2F074FD-FFBB-33A7-7AD7-A4A2CCEC6652}"/>
                </a:ext>
              </a:extLst>
            </p:cNvPr>
            <p:cNvSpPr/>
            <p:nvPr userDrawn="1"/>
          </p:nvSpPr>
          <p:spPr>
            <a:xfrm>
              <a:off x="12844616" y="1257738"/>
              <a:ext cx="3126341" cy="46279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met de rechter muisknop op de miniatuurweergave van de dia aan de linkerkant van het scherm en kies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‘Dia herstellen’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5" name="Rechthoek 14">
              <a:extLst>
                <a:ext uri="{FF2B5EF4-FFF2-40B4-BE49-F238E27FC236}">
                  <a16:creationId xmlns:a16="http://schemas.microsoft.com/office/drawing/2014/main" id="{6F0A06D7-5676-3A06-601C-9434243504AE}"/>
                </a:ext>
              </a:extLst>
            </p:cNvPr>
            <p:cNvSpPr/>
            <p:nvPr userDrawn="1"/>
          </p:nvSpPr>
          <p:spPr>
            <a:xfrm>
              <a:off x="12844617" y="3036173"/>
              <a:ext cx="2944682" cy="97979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de afbeelding te schalen of bij te snijden, ga naar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voor afbeeldingen - Opmaak’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‘Bijsnijden’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Schaal met de bolletjes de afbeelding en met de hoekjes het afbeeldingskader.</a:t>
              </a:r>
            </a:p>
          </p:txBody>
        </p:sp>
        <p:grpSp>
          <p:nvGrpSpPr>
            <p:cNvPr id="77" name="Groep 76">
              <a:extLst>
                <a:ext uri="{FF2B5EF4-FFF2-40B4-BE49-F238E27FC236}">
                  <a16:creationId xmlns:a16="http://schemas.microsoft.com/office/drawing/2014/main" id="{BB4ED2B2-F3CF-62F9-E1D3-0D1B5B96C358}"/>
                </a:ext>
              </a:extLst>
            </p:cNvPr>
            <p:cNvGrpSpPr/>
            <p:nvPr userDrawn="1"/>
          </p:nvGrpSpPr>
          <p:grpSpPr>
            <a:xfrm>
              <a:off x="12755738" y="4117575"/>
              <a:ext cx="622283" cy="612919"/>
              <a:chOff x="12617641" y="3403239"/>
              <a:chExt cx="752963" cy="741634"/>
            </a:xfrm>
          </p:grpSpPr>
          <p:grpSp>
            <p:nvGrpSpPr>
              <p:cNvPr id="101" name="Groep 100">
                <a:extLst>
                  <a:ext uri="{FF2B5EF4-FFF2-40B4-BE49-F238E27FC236}">
                    <a16:creationId xmlns:a16="http://schemas.microsoft.com/office/drawing/2014/main" id="{703F4369-A97F-AC23-88C6-E8E443591E10}"/>
                  </a:ext>
                </a:extLst>
              </p:cNvPr>
              <p:cNvGrpSpPr/>
              <p:nvPr userDrawn="1"/>
            </p:nvGrpSpPr>
            <p:grpSpPr>
              <a:xfrm>
                <a:off x="12771550" y="3403239"/>
                <a:ext cx="467156" cy="448491"/>
                <a:chOff x="12782177" y="3403239"/>
                <a:chExt cx="467156" cy="448491"/>
              </a:xfrm>
            </p:grpSpPr>
            <p:grpSp>
              <p:nvGrpSpPr>
                <p:cNvPr id="104" name="Groep 103">
                  <a:extLst>
                    <a:ext uri="{FF2B5EF4-FFF2-40B4-BE49-F238E27FC236}">
                      <a16:creationId xmlns:a16="http://schemas.microsoft.com/office/drawing/2014/main" id="{AE871360-8741-191D-F58D-5BC772048D59}"/>
                    </a:ext>
                  </a:extLst>
                </p:cNvPr>
                <p:cNvGrpSpPr/>
                <p:nvPr userDrawn="1"/>
              </p:nvGrpSpPr>
              <p:grpSpPr>
                <a:xfrm>
                  <a:off x="12782177" y="3403239"/>
                  <a:ext cx="412972" cy="396132"/>
                  <a:chOff x="13554906" y="3320109"/>
                  <a:chExt cx="443912" cy="425811"/>
                </a:xfrm>
              </p:grpSpPr>
              <p:grpSp>
                <p:nvGrpSpPr>
                  <p:cNvPr id="111" name="Groep 110">
                    <a:extLst>
                      <a:ext uri="{FF2B5EF4-FFF2-40B4-BE49-F238E27FC236}">
                        <a16:creationId xmlns:a16="http://schemas.microsoft.com/office/drawing/2014/main" id="{34B563A1-4D32-D0B9-6618-AD16FCAF5E4F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2" cy="425811"/>
                    <a:chOff x="12909684" y="1276143"/>
                    <a:chExt cx="443912" cy="425811"/>
                  </a:xfrm>
                </p:grpSpPr>
                <p:sp>
                  <p:nvSpPr>
                    <p:cNvPr id="114" name="Rechthoek 113">
                      <a:extLst>
                        <a:ext uri="{FF2B5EF4-FFF2-40B4-BE49-F238E27FC236}">
                          <a16:creationId xmlns:a16="http://schemas.microsoft.com/office/drawing/2014/main" id="{5DE9E0C9-E080-1949-A492-E105927CA6D4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15" name="Rechthoek 114">
                      <a:extLst>
                        <a:ext uri="{FF2B5EF4-FFF2-40B4-BE49-F238E27FC236}">
                          <a16:creationId xmlns:a16="http://schemas.microsoft.com/office/drawing/2014/main" id="{84A5E718-920F-1010-ADC0-96B67AD83295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16" name="Ovaal 115">
                      <a:extLst>
                        <a:ext uri="{FF2B5EF4-FFF2-40B4-BE49-F238E27FC236}">
                          <a16:creationId xmlns:a16="http://schemas.microsoft.com/office/drawing/2014/main" id="{AAB0FE59-6694-7508-0C66-5B181704DCA4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112" name="Afbeelding 111">
                    <a:extLst>
                      <a:ext uri="{FF2B5EF4-FFF2-40B4-BE49-F238E27FC236}">
                        <a16:creationId xmlns:a16="http://schemas.microsoft.com/office/drawing/2014/main" id="{3E32F0C7-F4DD-5C00-588C-12CF725DCC69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2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113" name="Afbeelding 112">
                    <a:extLst>
                      <a:ext uri="{FF2B5EF4-FFF2-40B4-BE49-F238E27FC236}">
                        <a16:creationId xmlns:a16="http://schemas.microsoft.com/office/drawing/2014/main" id="{093673B6-015B-0B31-9103-D56BDE98B3F8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53788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05" name="Groep 104">
                  <a:extLst>
                    <a:ext uri="{FF2B5EF4-FFF2-40B4-BE49-F238E27FC236}">
                      <a16:creationId xmlns:a16="http://schemas.microsoft.com/office/drawing/2014/main" id="{05DD09C4-A8F7-CEBB-181A-2E288ECF1870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09" name="Rechthoek 108">
                    <a:extLst>
                      <a:ext uri="{FF2B5EF4-FFF2-40B4-BE49-F238E27FC236}">
                        <a16:creationId xmlns:a16="http://schemas.microsoft.com/office/drawing/2014/main" id="{751DBD65-610E-475E-5FE2-5B41FE3C413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10" name="Rechthoek 109">
                    <a:extLst>
                      <a:ext uri="{FF2B5EF4-FFF2-40B4-BE49-F238E27FC236}">
                        <a16:creationId xmlns:a16="http://schemas.microsoft.com/office/drawing/2014/main" id="{781771DD-808F-4C13-114E-A7DF3345C14D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06" name="Groep 105">
                  <a:extLst>
                    <a:ext uri="{FF2B5EF4-FFF2-40B4-BE49-F238E27FC236}">
                      <a16:creationId xmlns:a16="http://schemas.microsoft.com/office/drawing/2014/main" id="{43957E1D-36FD-8ED0-1E10-2A0D9EF4681D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07" name="Rechthoek 106">
                    <a:extLst>
                      <a:ext uri="{FF2B5EF4-FFF2-40B4-BE49-F238E27FC236}">
                        <a16:creationId xmlns:a16="http://schemas.microsoft.com/office/drawing/2014/main" id="{F71BE657-92A4-E2A5-F05D-4D0105F0D27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08" name="Rechthoek 107">
                    <a:extLst>
                      <a:ext uri="{FF2B5EF4-FFF2-40B4-BE49-F238E27FC236}">
                        <a16:creationId xmlns:a16="http://schemas.microsoft.com/office/drawing/2014/main" id="{43D8FFA7-6343-DAED-2AC8-EB5E2555889F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102" name="Rechthoek 101">
                <a:extLst>
                  <a:ext uri="{FF2B5EF4-FFF2-40B4-BE49-F238E27FC236}">
                    <a16:creationId xmlns:a16="http://schemas.microsoft.com/office/drawing/2014/main" id="{41450620-E359-8914-D292-E2AFE628E8BA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Bijsnijden</a:t>
                </a:r>
              </a:p>
            </p:txBody>
          </p:sp>
          <p:sp>
            <p:nvSpPr>
              <p:cNvPr id="103" name="Gelijkbenige driehoek 102">
                <a:extLst>
                  <a:ext uri="{FF2B5EF4-FFF2-40B4-BE49-F238E27FC236}">
                    <a16:creationId xmlns:a16="http://schemas.microsoft.com/office/drawing/2014/main" id="{9D9FC67A-4E07-B2C1-430F-5D58499F7BE1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78" name="Rechthoek 77">
              <a:extLst>
                <a:ext uri="{FF2B5EF4-FFF2-40B4-BE49-F238E27FC236}">
                  <a16:creationId xmlns:a16="http://schemas.microsoft.com/office/drawing/2014/main" id="{0682A51C-A604-AE32-D70B-844A1EAC9C0C}"/>
                </a:ext>
              </a:extLst>
            </p:cNvPr>
            <p:cNvSpPr/>
            <p:nvPr userDrawn="1"/>
          </p:nvSpPr>
          <p:spPr>
            <a:xfrm>
              <a:off x="12847196" y="1953786"/>
              <a:ext cx="1239216" cy="719917"/>
            </a:xfrm>
            <a:prstGeom prst="rect">
              <a:avLst/>
            </a:prstGeom>
            <a:pattFill prst="wdUpDiag">
              <a:fgClr>
                <a:srgbClr val="E0E0E0"/>
              </a:fgClr>
              <a:bgClr>
                <a:srgbClr val="ECECEC"/>
              </a:bgClr>
            </a:pattFill>
            <a:ln w="12700">
              <a:solidFill>
                <a:srgbClr val="D3D3D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1000" b="0" i="1" noProof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79" name="Groep 78">
              <a:extLst>
                <a:ext uri="{FF2B5EF4-FFF2-40B4-BE49-F238E27FC236}">
                  <a16:creationId xmlns:a16="http://schemas.microsoft.com/office/drawing/2014/main" id="{F3720E41-F586-BAA3-E325-54745963614A}"/>
                </a:ext>
              </a:extLst>
            </p:cNvPr>
            <p:cNvGrpSpPr/>
            <p:nvPr userDrawn="1"/>
          </p:nvGrpSpPr>
          <p:grpSpPr>
            <a:xfrm>
              <a:off x="13678213" y="2233304"/>
              <a:ext cx="1222990" cy="563933"/>
              <a:chOff x="-2485819" y="3399207"/>
              <a:chExt cx="1222990" cy="563933"/>
            </a:xfrm>
          </p:grpSpPr>
          <p:sp>
            <p:nvSpPr>
              <p:cNvPr id="80" name="Rechthoek 79">
                <a:extLst>
                  <a:ext uri="{FF2B5EF4-FFF2-40B4-BE49-F238E27FC236}">
                    <a16:creationId xmlns:a16="http://schemas.microsoft.com/office/drawing/2014/main" id="{412D1230-B24A-E621-394D-D88AA56421D0}"/>
                  </a:ext>
                </a:extLst>
              </p:cNvPr>
              <p:cNvSpPr/>
              <p:nvPr userDrawn="1"/>
            </p:nvSpPr>
            <p:spPr>
              <a:xfrm>
                <a:off x="-2485819" y="3399207"/>
                <a:ext cx="1176476" cy="50485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1" name="Rechthoek 80">
                <a:extLst>
                  <a:ext uri="{FF2B5EF4-FFF2-40B4-BE49-F238E27FC236}">
                    <a16:creationId xmlns:a16="http://schemas.microsoft.com/office/drawing/2014/main" id="{B5DCC9BE-EC32-9CEE-861B-50516A3FD84A}"/>
                  </a:ext>
                </a:extLst>
              </p:cNvPr>
              <p:cNvSpPr/>
              <p:nvPr userDrawn="1"/>
            </p:nvSpPr>
            <p:spPr>
              <a:xfrm>
                <a:off x="-2479584" y="3652838"/>
                <a:ext cx="1164007" cy="246701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82" name="Groep 81">
                <a:extLst>
                  <a:ext uri="{FF2B5EF4-FFF2-40B4-BE49-F238E27FC236}">
                    <a16:creationId xmlns:a16="http://schemas.microsoft.com/office/drawing/2014/main" id="{3F9B065D-0F98-B44C-7DFF-6E88C69F8C0B}"/>
                  </a:ext>
                </a:extLst>
              </p:cNvPr>
              <p:cNvGrpSpPr/>
              <p:nvPr userDrawn="1"/>
            </p:nvGrpSpPr>
            <p:grpSpPr>
              <a:xfrm>
                <a:off x="-2403869" y="3460544"/>
                <a:ext cx="155951" cy="131922"/>
                <a:chOff x="12968836" y="3354170"/>
                <a:chExt cx="404806" cy="342433"/>
              </a:xfrm>
            </p:grpSpPr>
            <p:sp>
              <p:nvSpPr>
                <p:cNvPr id="95" name="Rechthoek: afgeronde hoeken 94">
                  <a:extLst>
                    <a:ext uri="{FF2B5EF4-FFF2-40B4-BE49-F238E27FC236}">
                      <a16:creationId xmlns:a16="http://schemas.microsoft.com/office/drawing/2014/main" id="{58118DB8-3D2E-0AE0-79C6-B79A8D958361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96" name="Rechthoek 95">
                  <a:extLst>
                    <a:ext uri="{FF2B5EF4-FFF2-40B4-BE49-F238E27FC236}">
                      <a16:creationId xmlns:a16="http://schemas.microsoft.com/office/drawing/2014/main" id="{B857869C-798A-3E04-E4BC-E131429DAACD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97" name="Rechthoek 96">
                  <a:extLst>
                    <a:ext uri="{FF2B5EF4-FFF2-40B4-BE49-F238E27FC236}">
                      <a16:creationId xmlns:a16="http://schemas.microsoft.com/office/drawing/2014/main" id="{68089E3C-5F13-9952-781B-6D43FDC4BED6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4"/>
                  <a:ext cx="118778" cy="181690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98" name="Rechthoek 97">
                  <a:extLst>
                    <a:ext uri="{FF2B5EF4-FFF2-40B4-BE49-F238E27FC236}">
                      <a16:creationId xmlns:a16="http://schemas.microsoft.com/office/drawing/2014/main" id="{AFCCAE24-EB24-5CE4-F072-D674D364D974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99" name="Rechthoek 98">
                  <a:extLst>
                    <a:ext uri="{FF2B5EF4-FFF2-40B4-BE49-F238E27FC236}">
                      <a16:creationId xmlns:a16="http://schemas.microsoft.com/office/drawing/2014/main" id="{7AE9B209-6A3A-12C2-EA90-584FFF5C1395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0" name="Rechthoek 99">
                  <a:extLst>
                    <a:ext uri="{FF2B5EF4-FFF2-40B4-BE49-F238E27FC236}">
                      <a16:creationId xmlns:a16="http://schemas.microsoft.com/office/drawing/2014/main" id="{28B6774B-2424-05DA-BFCD-B27CC99DD147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83" name="Groep 82">
                <a:extLst>
                  <a:ext uri="{FF2B5EF4-FFF2-40B4-BE49-F238E27FC236}">
                    <a16:creationId xmlns:a16="http://schemas.microsoft.com/office/drawing/2014/main" id="{29F86E6A-4013-6F9B-B95C-C851DF09B457}"/>
                  </a:ext>
                </a:extLst>
              </p:cNvPr>
              <p:cNvGrpSpPr/>
              <p:nvPr userDrawn="1"/>
            </p:nvGrpSpPr>
            <p:grpSpPr>
              <a:xfrm>
                <a:off x="-2423424" y="3690208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87" name="Groep 86">
                  <a:extLst>
                    <a:ext uri="{FF2B5EF4-FFF2-40B4-BE49-F238E27FC236}">
                      <a16:creationId xmlns:a16="http://schemas.microsoft.com/office/drawing/2014/main" id="{68F3B5F3-9B79-6D41-20C4-2E30740016A3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2"/>
                  <a:ext cx="373259" cy="315746"/>
                  <a:chOff x="12968836" y="3354172"/>
                  <a:chExt cx="404806" cy="342432"/>
                </a:xfrm>
              </p:grpSpPr>
              <p:sp>
                <p:nvSpPr>
                  <p:cNvPr id="89" name="Rechthoek: afgeronde hoeken 88">
                    <a:extLst>
                      <a:ext uri="{FF2B5EF4-FFF2-40B4-BE49-F238E27FC236}">
                        <a16:creationId xmlns:a16="http://schemas.microsoft.com/office/drawing/2014/main" id="{10B712E1-793A-0B40-6B9F-B689E87E874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2"/>
                    <a:ext cx="404806" cy="342432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800" b="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90" name="Rechthoek 89">
                    <a:extLst>
                      <a:ext uri="{FF2B5EF4-FFF2-40B4-BE49-F238E27FC236}">
                        <a16:creationId xmlns:a16="http://schemas.microsoft.com/office/drawing/2014/main" id="{23C63357-ED00-1CE7-8853-36119141B4F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91" name="Rechthoek 90">
                    <a:extLst>
                      <a:ext uri="{FF2B5EF4-FFF2-40B4-BE49-F238E27FC236}">
                        <a16:creationId xmlns:a16="http://schemas.microsoft.com/office/drawing/2014/main" id="{14F475F6-5363-35CB-05B4-45881ABC21C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92" name="Rechthoek 91">
                    <a:extLst>
                      <a:ext uri="{FF2B5EF4-FFF2-40B4-BE49-F238E27FC236}">
                        <a16:creationId xmlns:a16="http://schemas.microsoft.com/office/drawing/2014/main" id="{29266D2D-F73C-5C73-8ECB-88D662AE03D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93" name="Rechthoek 92">
                    <a:extLst>
                      <a:ext uri="{FF2B5EF4-FFF2-40B4-BE49-F238E27FC236}">
                        <a16:creationId xmlns:a16="http://schemas.microsoft.com/office/drawing/2014/main" id="{5922063D-5365-88E6-D482-56A88064845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94" name="Rechthoek 93">
                    <a:extLst>
                      <a:ext uri="{FF2B5EF4-FFF2-40B4-BE49-F238E27FC236}">
                        <a16:creationId xmlns:a16="http://schemas.microsoft.com/office/drawing/2014/main" id="{F05C7D47-F8E9-5002-EA54-5D05E1D4DA0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88" name="Boog 87">
                  <a:extLst>
                    <a:ext uri="{FF2B5EF4-FFF2-40B4-BE49-F238E27FC236}">
                      <a16:creationId xmlns:a16="http://schemas.microsoft.com/office/drawing/2014/main" id="{03E37BE3-F143-09D5-6B30-8050EC48ADC0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>
                  <a:noAutofit/>
                </a:bodyPr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84" name="Tekstvak 83">
                <a:extLst>
                  <a:ext uri="{FF2B5EF4-FFF2-40B4-BE49-F238E27FC236}">
                    <a16:creationId xmlns:a16="http://schemas.microsoft.com/office/drawing/2014/main" id="{F853B88C-57BA-8A23-CB82-DD8BA7CE0081}"/>
                  </a:ext>
                </a:extLst>
              </p:cNvPr>
              <p:cNvSpPr txBox="1"/>
              <p:nvPr userDrawn="1"/>
            </p:nvSpPr>
            <p:spPr>
              <a:xfrm>
                <a:off x="-2245455" y="3460544"/>
                <a:ext cx="896116" cy="134709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Indeling</a:t>
                </a:r>
              </a:p>
            </p:txBody>
          </p:sp>
          <p:sp>
            <p:nvSpPr>
              <p:cNvPr id="85" name="Tekstvak 84">
                <a:extLst>
                  <a:ext uri="{FF2B5EF4-FFF2-40B4-BE49-F238E27FC236}">
                    <a16:creationId xmlns:a16="http://schemas.microsoft.com/office/drawing/2014/main" id="{3737ED87-2B51-B8B5-BC8F-8B52FE1FCF72}"/>
                  </a:ext>
                </a:extLst>
              </p:cNvPr>
              <p:cNvSpPr txBox="1"/>
              <p:nvPr userDrawn="1"/>
            </p:nvSpPr>
            <p:spPr>
              <a:xfrm>
                <a:off x="-2258884" y="3712980"/>
                <a:ext cx="909545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Dia Herstellen</a:t>
                </a:r>
              </a:p>
            </p:txBody>
          </p:sp>
          <p:sp>
            <p:nvSpPr>
              <p:cNvPr id="86" name="Vrije vorm: vorm 85">
                <a:extLst>
                  <a:ext uri="{FF2B5EF4-FFF2-40B4-BE49-F238E27FC236}">
                    <a16:creationId xmlns:a16="http://schemas.microsoft.com/office/drawing/2014/main" id="{5E9A5486-F9BC-9842-0700-9AD2442A26F9}"/>
                  </a:ext>
                </a:extLst>
              </p:cNvPr>
              <p:cNvSpPr/>
              <p:nvPr userDrawn="1"/>
            </p:nvSpPr>
            <p:spPr>
              <a:xfrm>
                <a:off x="-1360391" y="3783140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117" name="INSTRUCTIE">
            <a:extLst>
              <a:ext uri="{FF2B5EF4-FFF2-40B4-BE49-F238E27FC236}">
                <a16:creationId xmlns:a16="http://schemas.microsoft.com/office/drawing/2014/main" id="{4AEC447C-F12F-AFA8-7A28-D566B646003A}"/>
              </a:ext>
            </a:extLst>
          </p:cNvPr>
          <p:cNvGrpSpPr/>
          <p:nvPr userDrawn="1"/>
        </p:nvGrpSpPr>
        <p:grpSpPr>
          <a:xfrm>
            <a:off x="-3786165" y="0"/>
            <a:ext cx="3593091" cy="4641338"/>
            <a:chOff x="-3786165" y="0"/>
            <a:chExt cx="3593091" cy="4641338"/>
          </a:xfrm>
        </p:grpSpPr>
        <p:sp>
          <p:nvSpPr>
            <p:cNvPr id="118" name="Rechthoek 117">
              <a:extLst>
                <a:ext uri="{FF2B5EF4-FFF2-40B4-BE49-F238E27FC236}">
                  <a16:creationId xmlns:a16="http://schemas.microsoft.com/office/drawing/2014/main" id="{A1000E65-45DA-729C-7112-C5D5D31C830C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64133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1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Tekstniveaus kiezen</a:t>
              </a:r>
            </a:p>
          </p:txBody>
        </p:sp>
        <p:sp>
          <p:nvSpPr>
            <p:cNvPr id="119" name="Ovaal 118">
              <a:extLst>
                <a:ext uri="{FF2B5EF4-FFF2-40B4-BE49-F238E27FC236}">
                  <a16:creationId xmlns:a16="http://schemas.microsoft.com/office/drawing/2014/main" id="{6529E67D-5F84-6FB9-01C8-DDDF1513241E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20" name="Rechthoek 119">
              <a:extLst>
                <a:ext uri="{FF2B5EF4-FFF2-40B4-BE49-F238E27FC236}">
                  <a16:creationId xmlns:a16="http://schemas.microsoft.com/office/drawing/2014/main" id="{BA093AEB-57BF-CC01-1752-3B5086DD7633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E8003D"/>
                </a:buClr>
                <a:buSzPct val="130000"/>
                <a:buFont typeface="Tenorite" panose="00000500000000000000" pitchFamily="2" charset="0"/>
                <a:buChar char="›"/>
                <a:tabLst/>
                <a:defRPr/>
              </a:pPr>
              <a:r>
                <a:rPr kumimoji="0" lang="nl-NL" sz="1400" b="0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enorite"/>
                  <a:ea typeface="+mn-ea"/>
                  <a:cs typeface="+mn-cs"/>
                </a:rPr>
                <a:t>Bullet</a:t>
              </a:r>
            </a:p>
          </p:txBody>
        </p:sp>
        <p:sp>
          <p:nvSpPr>
            <p:cNvPr id="121" name="Ovaal 120">
              <a:extLst>
                <a:ext uri="{FF2B5EF4-FFF2-40B4-BE49-F238E27FC236}">
                  <a16:creationId xmlns:a16="http://schemas.microsoft.com/office/drawing/2014/main" id="{0CDDC17C-DBE0-48D8-C186-232D26A03573}"/>
                </a:ext>
              </a:extLst>
            </p:cNvPr>
            <p:cNvSpPr/>
            <p:nvPr userDrawn="1"/>
          </p:nvSpPr>
          <p:spPr>
            <a:xfrm>
              <a:off x="-3604183" y="212876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22" name="Rechthoek 121">
              <a:extLst>
                <a:ext uri="{FF2B5EF4-FFF2-40B4-BE49-F238E27FC236}">
                  <a16:creationId xmlns:a16="http://schemas.microsoft.com/office/drawing/2014/main" id="{5195BA4E-45B5-95AA-81E2-35573872791C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Gebruik onder de tab </a:t>
              </a:r>
              <a:r>
                <a:rPr kumimoji="0" lang="nl-NL" sz="1200" b="1" i="0" u="none" strike="noStrike" kern="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</a:t>
              </a:r>
              <a:r>
                <a:rPr kumimoji="0" lang="nl-NL" sz="1200" b="1" i="0" u="none" strike="noStrike" kern="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lijstniveau-knoppen</a:t>
              </a: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een tekst niveau te kiezen. </a:t>
              </a:r>
              <a:b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uit:</a:t>
              </a:r>
            </a:p>
          </p:txBody>
        </p:sp>
        <p:sp>
          <p:nvSpPr>
            <p:cNvPr id="123" name="Rechthoek 122">
              <a:extLst>
                <a:ext uri="{FF2B5EF4-FFF2-40B4-BE49-F238E27FC236}">
                  <a16:creationId xmlns:a16="http://schemas.microsoft.com/office/drawing/2014/main" id="{02C8FD34-3144-D46D-948C-B57E66874BAF}"/>
                </a:ext>
              </a:extLst>
            </p:cNvPr>
            <p:cNvSpPr/>
            <p:nvPr userDrawn="1"/>
          </p:nvSpPr>
          <p:spPr>
            <a:xfrm>
              <a:off x="-3319415" y="2128873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61950" marR="0" lvl="0" indent="-1841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Sub-bullet #1</a:t>
              </a:r>
            </a:p>
          </p:txBody>
        </p:sp>
        <p:sp>
          <p:nvSpPr>
            <p:cNvPr id="124" name="Ovaal 123">
              <a:extLst>
                <a:ext uri="{FF2B5EF4-FFF2-40B4-BE49-F238E27FC236}">
                  <a16:creationId xmlns:a16="http://schemas.microsoft.com/office/drawing/2014/main" id="{548339AF-F44F-A850-47F6-D26363886379}"/>
                </a:ext>
              </a:extLst>
            </p:cNvPr>
            <p:cNvSpPr/>
            <p:nvPr userDrawn="1"/>
          </p:nvSpPr>
          <p:spPr>
            <a:xfrm>
              <a:off x="-3604183" y="2420052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25" name="Rechthoek 124">
              <a:extLst>
                <a:ext uri="{FF2B5EF4-FFF2-40B4-BE49-F238E27FC236}">
                  <a16:creationId xmlns:a16="http://schemas.microsoft.com/office/drawing/2014/main" id="{99527E5D-6F14-FA4D-179B-D0BE4CAB1A90}"/>
                </a:ext>
              </a:extLst>
            </p:cNvPr>
            <p:cNvSpPr/>
            <p:nvPr userDrawn="1"/>
          </p:nvSpPr>
          <p:spPr>
            <a:xfrm>
              <a:off x="-3319415" y="2420262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39750" marR="0" lvl="0" indent="-1778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Char char="-"/>
                <a:tabLst/>
                <a:defRPr/>
              </a:pP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Sub-bullet #2</a:t>
              </a:r>
            </a:p>
          </p:txBody>
        </p:sp>
        <p:sp>
          <p:nvSpPr>
            <p:cNvPr id="126" name="Ovaal 125">
              <a:extLst>
                <a:ext uri="{FF2B5EF4-FFF2-40B4-BE49-F238E27FC236}">
                  <a16:creationId xmlns:a16="http://schemas.microsoft.com/office/drawing/2014/main" id="{A37F0D4B-E589-A12B-52A5-938B3B391EB2}"/>
                </a:ext>
              </a:extLst>
            </p:cNvPr>
            <p:cNvSpPr/>
            <p:nvPr userDrawn="1"/>
          </p:nvSpPr>
          <p:spPr>
            <a:xfrm>
              <a:off x="-3604183" y="2711336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127" name="Rechthoek 126">
              <a:extLst>
                <a:ext uri="{FF2B5EF4-FFF2-40B4-BE49-F238E27FC236}">
                  <a16:creationId xmlns:a16="http://schemas.microsoft.com/office/drawing/2014/main" id="{C27C0198-AB1F-C084-22F8-02180F11FDB7}"/>
                </a:ext>
              </a:extLst>
            </p:cNvPr>
            <p:cNvSpPr/>
            <p:nvPr userDrawn="1"/>
          </p:nvSpPr>
          <p:spPr>
            <a:xfrm>
              <a:off x="-3319415" y="2711651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Leestekst</a:t>
              </a:r>
            </a:p>
          </p:txBody>
        </p:sp>
        <p:sp>
          <p:nvSpPr>
            <p:cNvPr id="128" name="Ovaal 127">
              <a:extLst>
                <a:ext uri="{FF2B5EF4-FFF2-40B4-BE49-F238E27FC236}">
                  <a16:creationId xmlns:a16="http://schemas.microsoft.com/office/drawing/2014/main" id="{FA3BA066-3440-DC4D-A33D-D700FFE279A4}"/>
                </a:ext>
              </a:extLst>
            </p:cNvPr>
            <p:cNvSpPr/>
            <p:nvPr userDrawn="1"/>
          </p:nvSpPr>
          <p:spPr>
            <a:xfrm>
              <a:off x="-3604183" y="3002620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129" name="Rechthoek 128">
              <a:extLst>
                <a:ext uri="{FF2B5EF4-FFF2-40B4-BE49-F238E27FC236}">
                  <a16:creationId xmlns:a16="http://schemas.microsoft.com/office/drawing/2014/main" id="{E81971CA-F39C-E414-4F13-6F49225D6B32}"/>
                </a:ext>
              </a:extLst>
            </p:cNvPr>
            <p:cNvSpPr/>
            <p:nvPr userDrawn="1"/>
          </p:nvSpPr>
          <p:spPr>
            <a:xfrm>
              <a:off x="-3319415" y="3003040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400" b="1" i="0" u="none" strike="noStrike" kern="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Kop #1</a:t>
              </a:r>
            </a:p>
          </p:txBody>
        </p:sp>
        <p:sp>
          <p:nvSpPr>
            <p:cNvPr id="130" name="Ovaal 129">
              <a:extLst>
                <a:ext uri="{FF2B5EF4-FFF2-40B4-BE49-F238E27FC236}">
                  <a16:creationId xmlns:a16="http://schemas.microsoft.com/office/drawing/2014/main" id="{4F2288A9-6847-1090-9A64-D9A704A4B299}"/>
                </a:ext>
              </a:extLst>
            </p:cNvPr>
            <p:cNvSpPr/>
            <p:nvPr userDrawn="1"/>
          </p:nvSpPr>
          <p:spPr>
            <a:xfrm>
              <a:off x="-3604183" y="329390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131" name="Rechthoek 130">
              <a:extLst>
                <a:ext uri="{FF2B5EF4-FFF2-40B4-BE49-F238E27FC236}">
                  <a16:creationId xmlns:a16="http://schemas.microsoft.com/office/drawing/2014/main" id="{BB96FF62-0E9B-C484-E81E-AEC8060DDEF7}"/>
                </a:ext>
              </a:extLst>
            </p:cNvPr>
            <p:cNvSpPr/>
            <p:nvPr userDrawn="1"/>
          </p:nvSpPr>
          <p:spPr>
            <a:xfrm>
              <a:off x="-3319415" y="3585818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+mj-lt"/>
                <a:buAutoNum type="arabicPeriod"/>
                <a:tabLst/>
                <a:defRPr/>
              </a:pP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Numerieke bullet</a:t>
              </a:r>
            </a:p>
          </p:txBody>
        </p:sp>
        <p:sp>
          <p:nvSpPr>
            <p:cNvPr id="132" name="Ovaal 131">
              <a:extLst>
                <a:ext uri="{FF2B5EF4-FFF2-40B4-BE49-F238E27FC236}">
                  <a16:creationId xmlns:a16="http://schemas.microsoft.com/office/drawing/2014/main" id="{D87DC0B9-B362-B9B8-CACF-523D5A9A7E51}"/>
                </a:ext>
              </a:extLst>
            </p:cNvPr>
            <p:cNvSpPr/>
            <p:nvPr userDrawn="1"/>
          </p:nvSpPr>
          <p:spPr>
            <a:xfrm>
              <a:off x="-3604183" y="358518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</a:p>
          </p:txBody>
        </p:sp>
        <p:sp>
          <p:nvSpPr>
            <p:cNvPr id="133" name="Rechthoek 132">
              <a:extLst>
                <a:ext uri="{FF2B5EF4-FFF2-40B4-BE49-F238E27FC236}">
                  <a16:creationId xmlns:a16="http://schemas.microsoft.com/office/drawing/2014/main" id="{FBCE3EBB-2D2A-5475-F20C-C46416D0B941}"/>
                </a:ext>
              </a:extLst>
            </p:cNvPr>
            <p:cNvSpPr/>
            <p:nvPr userDrawn="1"/>
          </p:nvSpPr>
          <p:spPr>
            <a:xfrm>
              <a:off x="-3325830" y="3877207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+mj-lt"/>
                <a:buAutoNum type="alphaLcPeriod"/>
                <a:tabLst/>
                <a:defRPr/>
              </a:pP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Alfabetische bullet</a:t>
              </a:r>
            </a:p>
          </p:txBody>
        </p:sp>
        <p:sp>
          <p:nvSpPr>
            <p:cNvPr id="134" name="Ovaal 133">
              <a:extLst>
                <a:ext uri="{FF2B5EF4-FFF2-40B4-BE49-F238E27FC236}">
                  <a16:creationId xmlns:a16="http://schemas.microsoft.com/office/drawing/2014/main" id="{879180C5-652E-419B-678B-35A36DDEF439}"/>
                </a:ext>
              </a:extLst>
            </p:cNvPr>
            <p:cNvSpPr/>
            <p:nvPr userDrawn="1"/>
          </p:nvSpPr>
          <p:spPr>
            <a:xfrm>
              <a:off x="-3604183" y="3876472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</a:p>
          </p:txBody>
        </p:sp>
        <p:sp>
          <p:nvSpPr>
            <p:cNvPr id="135" name="Rechthoek 134">
              <a:extLst>
                <a:ext uri="{FF2B5EF4-FFF2-40B4-BE49-F238E27FC236}">
                  <a16:creationId xmlns:a16="http://schemas.microsoft.com/office/drawing/2014/main" id="{93453946-390F-68C1-0A4B-EC3CF662AC94}"/>
                </a:ext>
              </a:extLst>
            </p:cNvPr>
            <p:cNvSpPr/>
            <p:nvPr userDrawn="1"/>
          </p:nvSpPr>
          <p:spPr>
            <a:xfrm>
              <a:off x="-3319415" y="416859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450850" marR="0" lvl="0" indent="-1841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Sub-bullet</a:t>
              </a:r>
            </a:p>
          </p:txBody>
        </p:sp>
        <p:sp>
          <p:nvSpPr>
            <p:cNvPr id="136" name="Ovaal 135">
              <a:extLst>
                <a:ext uri="{FF2B5EF4-FFF2-40B4-BE49-F238E27FC236}">
                  <a16:creationId xmlns:a16="http://schemas.microsoft.com/office/drawing/2014/main" id="{4C03F1F2-0C3B-BD4C-725D-FA67D820A4C5}"/>
                </a:ext>
              </a:extLst>
            </p:cNvPr>
            <p:cNvSpPr/>
            <p:nvPr userDrawn="1"/>
          </p:nvSpPr>
          <p:spPr>
            <a:xfrm>
              <a:off x="-3604183" y="416859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</a:p>
          </p:txBody>
        </p:sp>
        <p:sp>
          <p:nvSpPr>
            <p:cNvPr id="137" name="Rechthoek 136">
              <a:extLst>
                <a:ext uri="{FF2B5EF4-FFF2-40B4-BE49-F238E27FC236}">
                  <a16:creationId xmlns:a16="http://schemas.microsoft.com/office/drawing/2014/main" id="{1EE89422-0E71-62A8-1AF8-9D8B8324AC0B}"/>
                </a:ext>
              </a:extLst>
            </p:cNvPr>
            <p:cNvSpPr/>
            <p:nvPr userDrawn="1"/>
          </p:nvSpPr>
          <p:spPr>
            <a:xfrm>
              <a:off x="-3319415" y="32944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600" b="1" i="0" u="none" strike="noStrike" kern="0" cap="all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Kop #2</a:t>
              </a:r>
            </a:p>
          </p:txBody>
        </p:sp>
        <p:grpSp>
          <p:nvGrpSpPr>
            <p:cNvPr id="139" name="VOORBEELD">
              <a:extLst>
                <a:ext uri="{FF2B5EF4-FFF2-40B4-BE49-F238E27FC236}">
                  <a16:creationId xmlns:a16="http://schemas.microsoft.com/office/drawing/2014/main" id="{51D94BE4-2E6A-22B8-ADEC-2D129DA7F475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140" name="Rechthoek 139">
                <a:extLst>
                  <a:ext uri="{FF2B5EF4-FFF2-40B4-BE49-F238E27FC236}">
                    <a16:creationId xmlns:a16="http://schemas.microsoft.com/office/drawing/2014/main" id="{B333286F-E878-10AA-C438-ADBECF7EBC40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900" b="1" noProof="1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Start</a:t>
                </a:r>
              </a:p>
            </p:txBody>
          </p:sp>
          <p:sp>
            <p:nvSpPr>
              <p:cNvPr id="141" name="Rechthoek 140">
                <a:extLst>
                  <a:ext uri="{FF2B5EF4-FFF2-40B4-BE49-F238E27FC236}">
                    <a16:creationId xmlns:a16="http://schemas.microsoft.com/office/drawing/2014/main" id="{1FBE7608-49B4-20D2-EB29-5ABFDB21434F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1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42" name="Groep 141">
                <a:extLst>
                  <a:ext uri="{FF2B5EF4-FFF2-40B4-BE49-F238E27FC236}">
                    <a16:creationId xmlns:a16="http://schemas.microsoft.com/office/drawing/2014/main" id="{DBF11027-8732-421D-B1AF-52A200C47E7D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240" name="Groep 239">
                  <a:extLst>
                    <a:ext uri="{FF2B5EF4-FFF2-40B4-BE49-F238E27FC236}">
                      <a16:creationId xmlns:a16="http://schemas.microsoft.com/office/drawing/2014/main" id="{6B486128-5D43-846B-6D0D-E527A4C56918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242" name="Rechte verbindingslijn 241">
                    <a:extLst>
                      <a:ext uri="{FF2B5EF4-FFF2-40B4-BE49-F238E27FC236}">
                        <a16:creationId xmlns:a16="http://schemas.microsoft.com/office/drawing/2014/main" id="{70638DEA-AB6A-610E-448D-6941EF0A661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43" name="Rechte verbindingslijn 242">
                    <a:extLst>
                      <a:ext uri="{FF2B5EF4-FFF2-40B4-BE49-F238E27FC236}">
                        <a16:creationId xmlns:a16="http://schemas.microsoft.com/office/drawing/2014/main" id="{1F68DBBB-DE04-5030-A74E-148091FEF13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44" name="Rechte verbindingslijn 243">
                    <a:extLst>
                      <a:ext uri="{FF2B5EF4-FFF2-40B4-BE49-F238E27FC236}">
                        <a16:creationId xmlns:a16="http://schemas.microsoft.com/office/drawing/2014/main" id="{6C68E31B-FAEF-4C9D-C22E-14A88A5D032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45" name="Rechte verbindingslijn 244">
                    <a:extLst>
                      <a:ext uri="{FF2B5EF4-FFF2-40B4-BE49-F238E27FC236}">
                        <a16:creationId xmlns:a16="http://schemas.microsoft.com/office/drawing/2014/main" id="{554D201C-806F-9FE0-0E40-067FECBDC53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46" name="Rechte verbindingslijn 245">
                    <a:extLst>
                      <a:ext uri="{FF2B5EF4-FFF2-40B4-BE49-F238E27FC236}">
                        <a16:creationId xmlns:a16="http://schemas.microsoft.com/office/drawing/2014/main" id="{5909F7CB-C711-9CE0-E14D-22B6E412219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241" name="Pijl: rechts 240">
                  <a:extLst>
                    <a:ext uri="{FF2B5EF4-FFF2-40B4-BE49-F238E27FC236}">
                      <a16:creationId xmlns:a16="http://schemas.microsoft.com/office/drawing/2014/main" id="{79C7CFBC-9889-2510-8A6F-47F666E870A2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1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43" name="Groep 142">
                <a:extLst>
                  <a:ext uri="{FF2B5EF4-FFF2-40B4-BE49-F238E27FC236}">
                    <a16:creationId xmlns:a16="http://schemas.microsoft.com/office/drawing/2014/main" id="{B21FC628-70C7-BD11-075D-D351FBA882BC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233" name="Groep 232">
                  <a:extLst>
                    <a:ext uri="{FF2B5EF4-FFF2-40B4-BE49-F238E27FC236}">
                      <a16:creationId xmlns:a16="http://schemas.microsoft.com/office/drawing/2014/main" id="{98728433-A4B0-BAD1-7278-00A87E1928A8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235" name="Rechte verbindingslijn 234">
                    <a:extLst>
                      <a:ext uri="{FF2B5EF4-FFF2-40B4-BE49-F238E27FC236}">
                        <a16:creationId xmlns:a16="http://schemas.microsoft.com/office/drawing/2014/main" id="{72023494-0C44-678D-6AAE-50E66BBFCFE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36" name="Rechte verbindingslijn 235">
                    <a:extLst>
                      <a:ext uri="{FF2B5EF4-FFF2-40B4-BE49-F238E27FC236}">
                        <a16:creationId xmlns:a16="http://schemas.microsoft.com/office/drawing/2014/main" id="{F1A73F1D-393F-DA29-86E3-610BF17567A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37" name="Rechte verbindingslijn 236">
                    <a:extLst>
                      <a:ext uri="{FF2B5EF4-FFF2-40B4-BE49-F238E27FC236}">
                        <a16:creationId xmlns:a16="http://schemas.microsoft.com/office/drawing/2014/main" id="{547E62FE-97CF-C121-73D3-0851A812C63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38" name="Rechte verbindingslijn 237">
                    <a:extLst>
                      <a:ext uri="{FF2B5EF4-FFF2-40B4-BE49-F238E27FC236}">
                        <a16:creationId xmlns:a16="http://schemas.microsoft.com/office/drawing/2014/main" id="{16AA4B11-F8E0-4AD0-8014-4351DA686C2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39" name="Rechte verbindingslijn 238">
                    <a:extLst>
                      <a:ext uri="{FF2B5EF4-FFF2-40B4-BE49-F238E27FC236}">
                        <a16:creationId xmlns:a16="http://schemas.microsoft.com/office/drawing/2014/main" id="{D0FC4150-D2BC-0A61-3C85-8C90E0DEC18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234" name="Pijl: rechts 233">
                  <a:extLst>
                    <a:ext uri="{FF2B5EF4-FFF2-40B4-BE49-F238E27FC236}">
                      <a16:creationId xmlns:a16="http://schemas.microsoft.com/office/drawing/2014/main" id="{3CC46BA5-0F1F-D165-5449-D4FE40968FDD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1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144" name="Rechte verbindingslijn 143">
                <a:extLst>
                  <a:ext uri="{FF2B5EF4-FFF2-40B4-BE49-F238E27FC236}">
                    <a16:creationId xmlns:a16="http://schemas.microsoft.com/office/drawing/2014/main" id="{BBA7AE2B-1D40-745B-6288-4EE4C2FCBA5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145" name="Rechte verbindingslijn 144">
                <a:extLst>
                  <a:ext uri="{FF2B5EF4-FFF2-40B4-BE49-F238E27FC236}">
                    <a16:creationId xmlns:a16="http://schemas.microsoft.com/office/drawing/2014/main" id="{E93607CB-C8BC-7EA9-ACF7-5F82DAB345A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sp>
            <p:nvSpPr>
              <p:cNvPr id="146" name="Rechthoek 145">
                <a:extLst>
                  <a:ext uri="{FF2B5EF4-FFF2-40B4-BE49-F238E27FC236}">
                    <a16:creationId xmlns:a16="http://schemas.microsoft.com/office/drawing/2014/main" id="{E5CC9186-E997-0CF4-918A-4101BD44D048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1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omhoog</a:t>
                </a:r>
              </a:p>
            </p:txBody>
          </p:sp>
          <p:sp>
            <p:nvSpPr>
              <p:cNvPr id="213" name="Rechthoek 212">
                <a:extLst>
                  <a:ext uri="{FF2B5EF4-FFF2-40B4-BE49-F238E27FC236}">
                    <a16:creationId xmlns:a16="http://schemas.microsoft.com/office/drawing/2014/main" id="{5C041CCD-9C54-6275-59A0-8C7DE57E2D1B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1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omlaag</a:t>
                </a:r>
              </a:p>
            </p:txBody>
          </p:sp>
          <p:grpSp>
            <p:nvGrpSpPr>
              <p:cNvPr id="214" name="Groep 213">
                <a:extLst>
                  <a:ext uri="{FF2B5EF4-FFF2-40B4-BE49-F238E27FC236}">
                    <a16:creationId xmlns:a16="http://schemas.microsoft.com/office/drawing/2014/main" id="{CEEFBEA4-22FC-FADC-9448-E2ADFC09589E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225" name="Rechthoek 224">
                  <a:extLst>
                    <a:ext uri="{FF2B5EF4-FFF2-40B4-BE49-F238E27FC236}">
                      <a16:creationId xmlns:a16="http://schemas.microsoft.com/office/drawing/2014/main" id="{68B4678D-1B31-2B5E-3CEA-D7D6F571E48D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1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226" name="Groep 225">
                  <a:extLst>
                    <a:ext uri="{FF2B5EF4-FFF2-40B4-BE49-F238E27FC236}">
                      <a16:creationId xmlns:a16="http://schemas.microsoft.com/office/drawing/2014/main" id="{AF03D72E-6700-B5EC-B342-02C892654FA3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228" name="Rechte verbindingslijn 227">
                    <a:extLst>
                      <a:ext uri="{FF2B5EF4-FFF2-40B4-BE49-F238E27FC236}">
                        <a16:creationId xmlns:a16="http://schemas.microsoft.com/office/drawing/2014/main" id="{CC349E82-F4B5-8320-73C9-8D0823A88E8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29" name="Rechte verbindingslijn 228">
                    <a:extLst>
                      <a:ext uri="{FF2B5EF4-FFF2-40B4-BE49-F238E27FC236}">
                        <a16:creationId xmlns:a16="http://schemas.microsoft.com/office/drawing/2014/main" id="{171B9BB8-944F-617B-B01E-AD4D6DFE7F7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30" name="Rechte verbindingslijn 229">
                    <a:extLst>
                      <a:ext uri="{FF2B5EF4-FFF2-40B4-BE49-F238E27FC236}">
                        <a16:creationId xmlns:a16="http://schemas.microsoft.com/office/drawing/2014/main" id="{1A94A65B-4B98-15C4-6178-1C6CEEF7ACC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31" name="Rechte verbindingslijn 230">
                    <a:extLst>
                      <a:ext uri="{FF2B5EF4-FFF2-40B4-BE49-F238E27FC236}">
                        <a16:creationId xmlns:a16="http://schemas.microsoft.com/office/drawing/2014/main" id="{2FC16873-096C-BFAC-1BCB-7BBDEFDD981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32" name="Rechte verbindingslijn 231">
                    <a:extLst>
                      <a:ext uri="{FF2B5EF4-FFF2-40B4-BE49-F238E27FC236}">
                        <a16:creationId xmlns:a16="http://schemas.microsoft.com/office/drawing/2014/main" id="{0FEEF8F0-3138-0C23-EB23-F40E6F4DF78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227" name="Pijl: rechts 226">
                  <a:extLst>
                    <a:ext uri="{FF2B5EF4-FFF2-40B4-BE49-F238E27FC236}">
                      <a16:creationId xmlns:a16="http://schemas.microsoft.com/office/drawing/2014/main" id="{E85E7C60-0443-87F0-3A3D-2873E40FD69C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1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215" name="Groep 214">
                <a:extLst>
                  <a:ext uri="{FF2B5EF4-FFF2-40B4-BE49-F238E27FC236}">
                    <a16:creationId xmlns:a16="http://schemas.microsoft.com/office/drawing/2014/main" id="{95C298BF-0CD3-AEE2-3F3C-411A7B236E5B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216" name="Rechthoek 215">
                  <a:extLst>
                    <a:ext uri="{FF2B5EF4-FFF2-40B4-BE49-F238E27FC236}">
                      <a16:creationId xmlns:a16="http://schemas.microsoft.com/office/drawing/2014/main" id="{6556D816-DCFD-1ECF-9202-280A04B242DB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1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218" name="Groep 217">
                  <a:extLst>
                    <a:ext uri="{FF2B5EF4-FFF2-40B4-BE49-F238E27FC236}">
                      <a16:creationId xmlns:a16="http://schemas.microsoft.com/office/drawing/2014/main" id="{FE55E05C-47D2-EAAA-EDC4-753316A54B86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220" name="Rechte verbindingslijn 219">
                    <a:extLst>
                      <a:ext uri="{FF2B5EF4-FFF2-40B4-BE49-F238E27FC236}">
                        <a16:creationId xmlns:a16="http://schemas.microsoft.com/office/drawing/2014/main" id="{CC4374BA-E430-FF8D-F6D5-5E211605CD9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21" name="Rechte verbindingslijn 220">
                    <a:extLst>
                      <a:ext uri="{FF2B5EF4-FFF2-40B4-BE49-F238E27FC236}">
                        <a16:creationId xmlns:a16="http://schemas.microsoft.com/office/drawing/2014/main" id="{27617182-7517-9CB0-492E-249D033B465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22" name="Rechte verbindingslijn 221">
                    <a:extLst>
                      <a:ext uri="{FF2B5EF4-FFF2-40B4-BE49-F238E27FC236}">
                        <a16:creationId xmlns:a16="http://schemas.microsoft.com/office/drawing/2014/main" id="{9BCF60B3-2B69-C508-945B-90FD84243A8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23" name="Rechte verbindingslijn 222">
                    <a:extLst>
                      <a:ext uri="{FF2B5EF4-FFF2-40B4-BE49-F238E27FC236}">
                        <a16:creationId xmlns:a16="http://schemas.microsoft.com/office/drawing/2014/main" id="{FE3F5009-F040-273A-E2C7-2CB2BAAFEC9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24" name="Rechte verbindingslijn 223">
                    <a:extLst>
                      <a:ext uri="{FF2B5EF4-FFF2-40B4-BE49-F238E27FC236}">
                        <a16:creationId xmlns:a16="http://schemas.microsoft.com/office/drawing/2014/main" id="{EE7A5D26-EADB-5FB9-47FE-2230DEC979B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219" name="Pijl: rechts 218">
                  <a:extLst>
                    <a:ext uri="{FF2B5EF4-FFF2-40B4-BE49-F238E27FC236}">
                      <a16:creationId xmlns:a16="http://schemas.microsoft.com/office/drawing/2014/main" id="{59D29B7A-B850-D4F9-2D1F-9F0FFF5DC224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1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95401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" grpId="0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8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AFBEELDING (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96551" y="715786"/>
            <a:ext cx="3004506" cy="876477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/>
              <a:t>plaats de titel van de dia hier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8496551" y="2184040"/>
            <a:ext cx="3004506" cy="3621448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 err="1"/>
              <a:t>Bullet</a:t>
            </a:r>
            <a:endParaRPr lang="nl-NL" noProof="0"/>
          </a:p>
          <a:p>
            <a:pPr lvl="1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#1</a:t>
            </a:r>
          </a:p>
          <a:p>
            <a:pPr lvl="2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#2</a:t>
            </a:r>
          </a:p>
          <a:p>
            <a:pPr lvl="3"/>
            <a:r>
              <a:rPr lang="nl-NL" noProof="0"/>
              <a:t>Leestekst</a:t>
            </a:r>
          </a:p>
          <a:p>
            <a:pPr lvl="4"/>
            <a:r>
              <a:rPr lang="nl-NL" noProof="0"/>
              <a:t>Kop #1</a:t>
            </a:r>
          </a:p>
          <a:p>
            <a:pPr lvl="5"/>
            <a:r>
              <a:rPr lang="nl-NL" noProof="0"/>
              <a:t>Kop #2</a:t>
            </a:r>
          </a:p>
          <a:p>
            <a:pPr lvl="6"/>
            <a:r>
              <a:rPr lang="nl-NL" noProof="0"/>
              <a:t>Numerieke </a:t>
            </a:r>
            <a:r>
              <a:rPr lang="nl-NL" noProof="0" err="1"/>
              <a:t>bullet</a:t>
            </a:r>
            <a:endParaRPr lang="nl-NL" noProof="0"/>
          </a:p>
          <a:p>
            <a:pPr lvl="7"/>
            <a:r>
              <a:rPr lang="nl-NL" noProof="0"/>
              <a:t>Alfabetische </a:t>
            </a:r>
            <a:r>
              <a:rPr lang="nl-NL" noProof="0" err="1"/>
              <a:t>bullet</a:t>
            </a:r>
            <a:endParaRPr lang="nl-NL" noProof="0"/>
          </a:p>
          <a:p>
            <a:pPr lvl="8"/>
            <a:r>
              <a:rPr lang="nl-NL" noProof="0"/>
              <a:t>Sub-</a:t>
            </a:r>
            <a:r>
              <a:rPr lang="nl-NL" noProof="0" err="1"/>
              <a:t>bullet</a:t>
            </a:r>
            <a:endParaRPr lang="nl-NL" noProof="0"/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E8AF0162-B376-4859-88B7-F9DD784DF5D3}"/>
              </a:ext>
            </a:extLst>
          </p:cNvPr>
          <p:cNvSpPr/>
          <p:nvPr userDrawn="1"/>
        </p:nvSpPr>
        <p:spPr>
          <a:xfrm>
            <a:off x="0" y="-429492"/>
            <a:ext cx="3304431" cy="369332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2400" b="1" cap="all" baseline="0" noProof="0">
                <a:solidFill>
                  <a:schemeClr val="accent2"/>
                </a:solidFill>
                <a:latin typeface="+mj-lt"/>
              </a:rPr>
              <a:t>TEKST + AFBEELDING (L)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11F2D019-9A05-0616-2AC8-4440C57CC1A8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82EFC24E-2C26-4125-AB90-6F9D293D3F0F}" type="datetime4">
              <a:rPr lang="nl-NL" noProof="0" smtClean="0"/>
              <a:t>27 mei 2025</a:t>
            </a:fld>
            <a:endParaRPr lang="nl-NL" noProof="0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7D9BBC40-C23F-1A7F-3F0B-B2C90A944DC3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nl-NL"/>
              <a:t>ilionx | voettekst</a:t>
            </a:r>
          </a:p>
        </p:txBody>
      </p:sp>
      <p:sp>
        <p:nvSpPr>
          <p:cNvPr id="10" name="Tijdelijke aanduiding voor dianummer 9">
            <a:extLst>
              <a:ext uri="{FF2B5EF4-FFF2-40B4-BE49-F238E27FC236}">
                <a16:creationId xmlns:a16="http://schemas.microsoft.com/office/drawing/2014/main" id="{06F42832-86AE-42CA-3B66-945D9A33D23C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D7B5DC5B-6873-43DB-ADC7-B15ACCE0DFDB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14" name="Tijdelijke aanduiding voor tekst 25">
            <a:extLst>
              <a:ext uri="{FF2B5EF4-FFF2-40B4-BE49-F238E27FC236}">
                <a16:creationId xmlns:a16="http://schemas.microsoft.com/office/drawing/2014/main" id="{DA3B52E3-0A20-69C6-4C19-F158A50D6AE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27867" y="1"/>
            <a:ext cx="3407194" cy="6857999"/>
          </a:xfrm>
          <a:custGeom>
            <a:avLst/>
            <a:gdLst>
              <a:gd name="connsiteX0" fmla="*/ 159896 w 3407197"/>
              <a:gd name="connsiteY0" fmla="*/ 0 h 6858003"/>
              <a:gd name="connsiteX1" fmla="*/ 1218104 w 3407197"/>
              <a:gd name="connsiteY1" fmla="*/ 0 h 6858003"/>
              <a:gd name="connsiteX2" fmla="*/ 3407197 w 3407197"/>
              <a:gd name="connsiteY2" fmla="*/ 3317077 h 6858003"/>
              <a:gd name="connsiteX3" fmla="*/ 2886816 w 3407197"/>
              <a:gd name="connsiteY3" fmla="*/ 4102011 h 6858003"/>
              <a:gd name="connsiteX4" fmla="*/ 2857745 w 3407197"/>
              <a:gd name="connsiteY4" fmla="*/ 4148526 h 6858003"/>
              <a:gd name="connsiteX5" fmla="*/ 1058208 w 3407197"/>
              <a:gd name="connsiteY5" fmla="*/ 6858003 h 6858003"/>
              <a:gd name="connsiteX6" fmla="*/ 0 w 3407197"/>
              <a:gd name="connsiteY6" fmla="*/ 6858003 h 6858003"/>
              <a:gd name="connsiteX7" fmla="*/ 2348989 w 3407197"/>
              <a:gd name="connsiteY7" fmla="*/ 3317077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07197" h="6858003">
                <a:moveTo>
                  <a:pt x="159896" y="0"/>
                </a:moveTo>
                <a:lnTo>
                  <a:pt x="1218104" y="0"/>
                </a:lnTo>
                <a:lnTo>
                  <a:pt x="3407197" y="3317077"/>
                </a:lnTo>
                <a:lnTo>
                  <a:pt x="2886816" y="4102011"/>
                </a:lnTo>
                <a:lnTo>
                  <a:pt x="2857745" y="4148526"/>
                </a:lnTo>
                <a:lnTo>
                  <a:pt x="1058208" y="6858003"/>
                </a:lnTo>
                <a:lnTo>
                  <a:pt x="0" y="6858003"/>
                </a:lnTo>
                <a:lnTo>
                  <a:pt x="2348989" y="3317077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39" name="Tijdelijke aanduiding voor afbeelding 138">
            <a:extLst>
              <a:ext uri="{FF2B5EF4-FFF2-40B4-BE49-F238E27FC236}">
                <a16:creationId xmlns:a16="http://schemas.microsoft.com/office/drawing/2014/main" id="{F6681E67-C30F-FF9B-DE3D-25ED4D4F1C9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-1"/>
            <a:ext cx="6894000" cy="6865200"/>
          </a:xfrm>
          <a:custGeom>
            <a:avLst/>
            <a:gdLst>
              <a:gd name="connsiteX0" fmla="*/ 0 w 6875298"/>
              <a:gd name="connsiteY0" fmla="*/ 0 h 6865200"/>
              <a:gd name="connsiteX1" fmla="*/ 4289133 w 6875298"/>
              <a:gd name="connsiteY1" fmla="*/ 0 h 6865200"/>
              <a:gd name="connsiteX2" fmla="*/ 4346480 w 6875298"/>
              <a:gd name="connsiteY2" fmla="*/ 0 h 6865200"/>
              <a:gd name="connsiteX3" fmla="*/ 4618106 w 6875298"/>
              <a:gd name="connsiteY3" fmla="*/ 0 h 6865200"/>
              <a:gd name="connsiteX4" fmla="*/ 4682232 w 6875298"/>
              <a:gd name="connsiteY4" fmla="*/ 0 h 6865200"/>
              <a:gd name="connsiteX5" fmla="*/ 5687498 w 6875298"/>
              <a:gd name="connsiteY5" fmla="*/ 1520687 h 6865200"/>
              <a:gd name="connsiteX6" fmla="*/ 5733590 w 6875298"/>
              <a:gd name="connsiteY6" fmla="*/ 1590316 h 6865200"/>
              <a:gd name="connsiteX7" fmla="*/ 5807728 w 6875298"/>
              <a:gd name="connsiteY7" fmla="*/ 1702702 h 6865200"/>
              <a:gd name="connsiteX8" fmla="*/ 5853820 w 6875298"/>
              <a:gd name="connsiteY8" fmla="*/ 1772330 h 6865200"/>
              <a:gd name="connsiteX9" fmla="*/ 5928156 w 6875298"/>
              <a:gd name="connsiteY9" fmla="*/ 1884912 h 6865200"/>
              <a:gd name="connsiteX10" fmla="*/ 5974248 w 6875298"/>
              <a:gd name="connsiteY10" fmla="*/ 1954345 h 6865200"/>
              <a:gd name="connsiteX11" fmla="*/ 6048388 w 6875298"/>
              <a:gd name="connsiteY11" fmla="*/ 2066730 h 6865200"/>
              <a:gd name="connsiteX12" fmla="*/ 6094676 w 6875298"/>
              <a:gd name="connsiteY12" fmla="*/ 2136554 h 6865200"/>
              <a:gd name="connsiteX13" fmla="*/ 6168816 w 6875298"/>
              <a:gd name="connsiteY13" fmla="*/ 2248941 h 6865200"/>
              <a:gd name="connsiteX14" fmla="*/ 6214908 w 6875298"/>
              <a:gd name="connsiteY14" fmla="*/ 2318570 h 6865200"/>
              <a:gd name="connsiteX15" fmla="*/ 6289243 w 6875298"/>
              <a:gd name="connsiteY15" fmla="*/ 2430759 h 6865200"/>
              <a:gd name="connsiteX16" fmla="*/ 6335335 w 6875298"/>
              <a:gd name="connsiteY16" fmla="*/ 2500583 h 6865200"/>
              <a:gd name="connsiteX17" fmla="*/ 6409475 w 6875298"/>
              <a:gd name="connsiteY17" fmla="*/ 2612970 h 6865200"/>
              <a:gd name="connsiteX18" fmla="*/ 6455567 w 6875298"/>
              <a:gd name="connsiteY18" fmla="*/ 2682598 h 6865200"/>
              <a:gd name="connsiteX19" fmla="*/ 6529903 w 6875298"/>
              <a:gd name="connsiteY19" fmla="*/ 2794984 h 6865200"/>
              <a:gd name="connsiteX20" fmla="*/ 6575995 w 6875298"/>
              <a:gd name="connsiteY20" fmla="*/ 2864613 h 6865200"/>
              <a:gd name="connsiteX21" fmla="*/ 6650134 w 6875298"/>
              <a:gd name="connsiteY21" fmla="*/ 2976999 h 6865200"/>
              <a:gd name="connsiteX22" fmla="*/ 6696226 w 6875298"/>
              <a:gd name="connsiteY22" fmla="*/ 3046627 h 6865200"/>
              <a:gd name="connsiteX23" fmla="*/ 6770561 w 6875298"/>
              <a:gd name="connsiteY23" fmla="*/ 3159014 h 6865200"/>
              <a:gd name="connsiteX24" fmla="*/ 6816653 w 6875298"/>
              <a:gd name="connsiteY24" fmla="*/ 3228641 h 6865200"/>
              <a:gd name="connsiteX25" fmla="*/ 6875298 w 6875298"/>
              <a:gd name="connsiteY25" fmla="*/ 3317491 h 6865200"/>
              <a:gd name="connsiteX26" fmla="*/ 4521664 w 6875298"/>
              <a:gd name="connsiteY26" fmla="*/ 6865007 h 6865200"/>
              <a:gd name="connsiteX27" fmla="*/ 4346480 w 6875298"/>
              <a:gd name="connsiteY27" fmla="*/ 6865007 h 6865200"/>
              <a:gd name="connsiteX28" fmla="*/ 4346480 w 6875298"/>
              <a:gd name="connsiteY28" fmla="*/ 6865200 h 6865200"/>
              <a:gd name="connsiteX29" fmla="*/ 0 w 6875298"/>
              <a:gd name="connsiteY29" fmla="*/ 6865200 h 686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6875298" h="6865200">
                <a:moveTo>
                  <a:pt x="0" y="0"/>
                </a:moveTo>
                <a:lnTo>
                  <a:pt x="4289133" y="0"/>
                </a:lnTo>
                <a:lnTo>
                  <a:pt x="4346480" y="0"/>
                </a:lnTo>
                <a:lnTo>
                  <a:pt x="4618106" y="0"/>
                </a:lnTo>
                <a:lnTo>
                  <a:pt x="4682232" y="0"/>
                </a:lnTo>
                <a:lnTo>
                  <a:pt x="5687498" y="1520687"/>
                </a:lnTo>
                <a:lnTo>
                  <a:pt x="5733590" y="1590316"/>
                </a:lnTo>
                <a:lnTo>
                  <a:pt x="5807728" y="1702702"/>
                </a:lnTo>
                <a:lnTo>
                  <a:pt x="5853820" y="1772330"/>
                </a:lnTo>
                <a:lnTo>
                  <a:pt x="5928156" y="1884912"/>
                </a:lnTo>
                <a:lnTo>
                  <a:pt x="5974248" y="1954345"/>
                </a:lnTo>
                <a:lnTo>
                  <a:pt x="6048388" y="2066730"/>
                </a:lnTo>
                <a:lnTo>
                  <a:pt x="6094676" y="2136554"/>
                </a:lnTo>
                <a:lnTo>
                  <a:pt x="6168816" y="2248941"/>
                </a:lnTo>
                <a:lnTo>
                  <a:pt x="6214908" y="2318570"/>
                </a:lnTo>
                <a:lnTo>
                  <a:pt x="6289243" y="2430759"/>
                </a:lnTo>
                <a:lnTo>
                  <a:pt x="6335335" y="2500583"/>
                </a:lnTo>
                <a:lnTo>
                  <a:pt x="6409475" y="2612970"/>
                </a:lnTo>
                <a:lnTo>
                  <a:pt x="6455567" y="2682598"/>
                </a:lnTo>
                <a:lnTo>
                  <a:pt x="6529903" y="2794984"/>
                </a:lnTo>
                <a:lnTo>
                  <a:pt x="6575995" y="2864613"/>
                </a:lnTo>
                <a:lnTo>
                  <a:pt x="6650134" y="2976999"/>
                </a:lnTo>
                <a:lnTo>
                  <a:pt x="6696226" y="3046627"/>
                </a:lnTo>
                <a:lnTo>
                  <a:pt x="6770561" y="3159014"/>
                </a:lnTo>
                <a:lnTo>
                  <a:pt x="6816653" y="3228641"/>
                </a:lnTo>
                <a:lnTo>
                  <a:pt x="6875298" y="3317491"/>
                </a:lnTo>
                <a:lnTo>
                  <a:pt x="4521664" y="6865007"/>
                </a:lnTo>
                <a:lnTo>
                  <a:pt x="4346480" y="6865007"/>
                </a:lnTo>
                <a:lnTo>
                  <a:pt x="4346480" y="6865200"/>
                </a:lnTo>
                <a:lnTo>
                  <a:pt x="0" y="68652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80000" tIns="0" rIns="540000" bIns="126000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Om gebruik te maken van de Ilionx beeldbank klik je ergens op het grijze gedeelte (dus niet op het pictogram hieronder)</a:t>
            </a:r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410D1AF3-D382-535B-9E9C-FC1F5EB3E512}"/>
              </a:ext>
            </a:extLst>
          </p:cNvPr>
          <p:cNvGrpSpPr/>
          <p:nvPr userDrawn="1"/>
        </p:nvGrpSpPr>
        <p:grpSpPr>
          <a:xfrm>
            <a:off x="12377867" y="889663"/>
            <a:ext cx="3593091" cy="4906616"/>
            <a:chOff x="12377867" y="0"/>
            <a:chExt cx="3593091" cy="4906616"/>
          </a:xfrm>
        </p:grpSpPr>
        <p:sp>
          <p:nvSpPr>
            <p:cNvPr id="5" name="Rechthoek 4">
              <a:extLst>
                <a:ext uri="{FF2B5EF4-FFF2-40B4-BE49-F238E27FC236}">
                  <a16:creationId xmlns:a16="http://schemas.microsoft.com/office/drawing/2014/main" id="{67230F98-1385-8881-5C75-C71CD77546C5}"/>
                </a:ext>
              </a:extLst>
            </p:cNvPr>
            <p:cNvSpPr/>
            <p:nvPr userDrawn="1"/>
          </p:nvSpPr>
          <p:spPr>
            <a:xfrm>
              <a:off x="12377867" y="0"/>
              <a:ext cx="3593091" cy="4906616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Afbeelding Vervangen/opmaken</a:t>
              </a:r>
            </a:p>
          </p:txBody>
        </p:sp>
        <p:sp>
          <p:nvSpPr>
            <p:cNvPr id="6" name="Ovaal 5">
              <a:extLst>
                <a:ext uri="{FF2B5EF4-FFF2-40B4-BE49-F238E27FC236}">
                  <a16:creationId xmlns:a16="http://schemas.microsoft.com/office/drawing/2014/main" id="{CB91AD4C-1EB5-99C2-5165-570572DE1CC0}"/>
                </a:ext>
              </a:extLst>
            </p:cNvPr>
            <p:cNvSpPr/>
            <p:nvPr userDrawn="1"/>
          </p:nvSpPr>
          <p:spPr>
            <a:xfrm>
              <a:off x="12560445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A22E7D51-8A27-F3E4-F6CA-F244BCD87082}"/>
                </a:ext>
              </a:extLst>
            </p:cNvPr>
            <p:cNvSpPr/>
            <p:nvPr userDrawn="1"/>
          </p:nvSpPr>
          <p:spPr>
            <a:xfrm>
              <a:off x="12844617" y="465324"/>
              <a:ext cx="2944682" cy="6580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Als je een afbeelding wilt vervangen, klik er dan op en selecteer in het </a:t>
              </a:r>
              <a:r>
                <a:rPr kumimoji="0" lang="nl-NL" sz="12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Templafyscherm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bij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Beeldbank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gewenste nieuwe afbeelding.</a:t>
              </a:r>
            </a:p>
          </p:txBody>
        </p:sp>
        <p:sp>
          <p:nvSpPr>
            <p:cNvPr id="12" name="Ovaal 11">
              <a:extLst>
                <a:ext uri="{FF2B5EF4-FFF2-40B4-BE49-F238E27FC236}">
                  <a16:creationId xmlns:a16="http://schemas.microsoft.com/office/drawing/2014/main" id="{4E51B471-4F8B-A1D7-B257-20A41752CF19}"/>
                </a:ext>
              </a:extLst>
            </p:cNvPr>
            <p:cNvSpPr/>
            <p:nvPr userDrawn="1"/>
          </p:nvSpPr>
          <p:spPr>
            <a:xfrm>
              <a:off x="12560445" y="125773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3" name="Ovaal 12">
              <a:extLst>
                <a:ext uri="{FF2B5EF4-FFF2-40B4-BE49-F238E27FC236}">
                  <a16:creationId xmlns:a16="http://schemas.microsoft.com/office/drawing/2014/main" id="{C8C58984-FCA3-8C76-6DD7-AD0B1F665FA9}"/>
                </a:ext>
              </a:extLst>
            </p:cNvPr>
            <p:cNvSpPr/>
            <p:nvPr userDrawn="1"/>
          </p:nvSpPr>
          <p:spPr>
            <a:xfrm>
              <a:off x="12560445" y="301260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EDD99409-AFE7-8D48-1F44-69147C6B3F4B}"/>
                </a:ext>
              </a:extLst>
            </p:cNvPr>
            <p:cNvSpPr/>
            <p:nvPr userDrawn="1"/>
          </p:nvSpPr>
          <p:spPr>
            <a:xfrm>
              <a:off x="12844616" y="1257738"/>
              <a:ext cx="3126341" cy="46279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met de rechter muisknop op de miniatuurweergave van de dia aan de linkerkant van het scherm en kies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‘Dia herstellen’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97881469-A1CB-FF27-A495-D4CDEB3F6721}"/>
                </a:ext>
              </a:extLst>
            </p:cNvPr>
            <p:cNvSpPr/>
            <p:nvPr userDrawn="1"/>
          </p:nvSpPr>
          <p:spPr>
            <a:xfrm>
              <a:off x="12844617" y="3036173"/>
              <a:ext cx="2944682" cy="97979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de afbeelding te schalen of bij te snijden, ga naar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voor afbeeldingen - Opmaak’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‘Bijsnijden’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Schaal met de bolletjes de afbeelding en met de hoekjes het afbeeldingskader.</a:t>
              </a:r>
            </a:p>
          </p:txBody>
        </p:sp>
        <p:grpSp>
          <p:nvGrpSpPr>
            <p:cNvPr id="77" name="Groep 76">
              <a:extLst>
                <a:ext uri="{FF2B5EF4-FFF2-40B4-BE49-F238E27FC236}">
                  <a16:creationId xmlns:a16="http://schemas.microsoft.com/office/drawing/2014/main" id="{7BA0AC94-FB58-D6F6-86AA-86D952C7F9C3}"/>
                </a:ext>
              </a:extLst>
            </p:cNvPr>
            <p:cNvGrpSpPr/>
            <p:nvPr userDrawn="1"/>
          </p:nvGrpSpPr>
          <p:grpSpPr>
            <a:xfrm>
              <a:off x="12755738" y="4117575"/>
              <a:ext cx="622283" cy="612919"/>
              <a:chOff x="12617641" y="3403239"/>
              <a:chExt cx="752963" cy="741634"/>
            </a:xfrm>
          </p:grpSpPr>
          <p:grpSp>
            <p:nvGrpSpPr>
              <p:cNvPr id="101" name="Groep 100">
                <a:extLst>
                  <a:ext uri="{FF2B5EF4-FFF2-40B4-BE49-F238E27FC236}">
                    <a16:creationId xmlns:a16="http://schemas.microsoft.com/office/drawing/2014/main" id="{E0C10EE7-6A72-0A2C-BDA7-0DE82F8CC152}"/>
                  </a:ext>
                </a:extLst>
              </p:cNvPr>
              <p:cNvGrpSpPr/>
              <p:nvPr userDrawn="1"/>
            </p:nvGrpSpPr>
            <p:grpSpPr>
              <a:xfrm>
                <a:off x="12771550" y="3403239"/>
                <a:ext cx="467156" cy="448491"/>
                <a:chOff x="12782177" y="3403239"/>
                <a:chExt cx="467156" cy="448491"/>
              </a:xfrm>
            </p:grpSpPr>
            <p:grpSp>
              <p:nvGrpSpPr>
                <p:cNvPr id="104" name="Groep 103">
                  <a:extLst>
                    <a:ext uri="{FF2B5EF4-FFF2-40B4-BE49-F238E27FC236}">
                      <a16:creationId xmlns:a16="http://schemas.microsoft.com/office/drawing/2014/main" id="{22AB024B-93CA-25C8-1CD6-515419F1849B}"/>
                    </a:ext>
                  </a:extLst>
                </p:cNvPr>
                <p:cNvGrpSpPr/>
                <p:nvPr userDrawn="1"/>
              </p:nvGrpSpPr>
              <p:grpSpPr>
                <a:xfrm>
                  <a:off x="12782177" y="3403239"/>
                  <a:ext cx="412972" cy="396132"/>
                  <a:chOff x="13554906" y="3320109"/>
                  <a:chExt cx="443912" cy="425811"/>
                </a:xfrm>
              </p:grpSpPr>
              <p:grpSp>
                <p:nvGrpSpPr>
                  <p:cNvPr id="111" name="Groep 110">
                    <a:extLst>
                      <a:ext uri="{FF2B5EF4-FFF2-40B4-BE49-F238E27FC236}">
                        <a16:creationId xmlns:a16="http://schemas.microsoft.com/office/drawing/2014/main" id="{287CB5E6-368C-33DD-F7D3-120A14E35CE8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2" cy="425811"/>
                    <a:chOff x="12909684" y="1276143"/>
                    <a:chExt cx="443912" cy="425811"/>
                  </a:xfrm>
                </p:grpSpPr>
                <p:sp>
                  <p:nvSpPr>
                    <p:cNvPr id="114" name="Rechthoek 113">
                      <a:extLst>
                        <a:ext uri="{FF2B5EF4-FFF2-40B4-BE49-F238E27FC236}">
                          <a16:creationId xmlns:a16="http://schemas.microsoft.com/office/drawing/2014/main" id="{B4E3F267-97FA-3E6E-35A6-DD4B645517EF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15" name="Rechthoek 114">
                      <a:extLst>
                        <a:ext uri="{FF2B5EF4-FFF2-40B4-BE49-F238E27FC236}">
                          <a16:creationId xmlns:a16="http://schemas.microsoft.com/office/drawing/2014/main" id="{D4A2A417-59F6-60CC-1ACF-B6A7F6AD8382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16" name="Ovaal 115">
                      <a:extLst>
                        <a:ext uri="{FF2B5EF4-FFF2-40B4-BE49-F238E27FC236}">
                          <a16:creationId xmlns:a16="http://schemas.microsoft.com/office/drawing/2014/main" id="{D7883DE7-4D62-CDB8-98D0-CF11F1B3EF47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112" name="Afbeelding 111">
                    <a:extLst>
                      <a:ext uri="{FF2B5EF4-FFF2-40B4-BE49-F238E27FC236}">
                        <a16:creationId xmlns:a16="http://schemas.microsoft.com/office/drawing/2014/main" id="{22D3ED6D-A101-498F-0793-DC0FF62EC69B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2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113" name="Afbeelding 112">
                    <a:extLst>
                      <a:ext uri="{FF2B5EF4-FFF2-40B4-BE49-F238E27FC236}">
                        <a16:creationId xmlns:a16="http://schemas.microsoft.com/office/drawing/2014/main" id="{CE364AF0-6212-AEEF-0DB8-3E0955C7550B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53788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05" name="Groep 104">
                  <a:extLst>
                    <a:ext uri="{FF2B5EF4-FFF2-40B4-BE49-F238E27FC236}">
                      <a16:creationId xmlns:a16="http://schemas.microsoft.com/office/drawing/2014/main" id="{D3FF3387-E111-647E-160F-7B56988665D7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09" name="Rechthoek 108">
                    <a:extLst>
                      <a:ext uri="{FF2B5EF4-FFF2-40B4-BE49-F238E27FC236}">
                        <a16:creationId xmlns:a16="http://schemas.microsoft.com/office/drawing/2014/main" id="{3DD94041-0FB4-5F43-D96E-3C39DC8DBE4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10" name="Rechthoek 109">
                    <a:extLst>
                      <a:ext uri="{FF2B5EF4-FFF2-40B4-BE49-F238E27FC236}">
                        <a16:creationId xmlns:a16="http://schemas.microsoft.com/office/drawing/2014/main" id="{3735FBDE-762A-FC11-A9C1-B634E816D076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06" name="Groep 105">
                  <a:extLst>
                    <a:ext uri="{FF2B5EF4-FFF2-40B4-BE49-F238E27FC236}">
                      <a16:creationId xmlns:a16="http://schemas.microsoft.com/office/drawing/2014/main" id="{879D6717-1213-119B-CE3F-EA431CE07CCE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07" name="Rechthoek 106">
                    <a:extLst>
                      <a:ext uri="{FF2B5EF4-FFF2-40B4-BE49-F238E27FC236}">
                        <a16:creationId xmlns:a16="http://schemas.microsoft.com/office/drawing/2014/main" id="{F769E51D-34C9-CF07-18FE-006AA1EC54E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08" name="Rechthoek 107">
                    <a:extLst>
                      <a:ext uri="{FF2B5EF4-FFF2-40B4-BE49-F238E27FC236}">
                        <a16:creationId xmlns:a16="http://schemas.microsoft.com/office/drawing/2014/main" id="{F98A5CFD-0941-101E-7860-A5B5DB2882C4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102" name="Rechthoek 101">
                <a:extLst>
                  <a:ext uri="{FF2B5EF4-FFF2-40B4-BE49-F238E27FC236}">
                    <a16:creationId xmlns:a16="http://schemas.microsoft.com/office/drawing/2014/main" id="{950C2E67-F501-5F05-C77A-06C5C61FFD20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Bijsnijden</a:t>
                </a:r>
              </a:p>
            </p:txBody>
          </p:sp>
          <p:sp>
            <p:nvSpPr>
              <p:cNvPr id="103" name="Gelijkbenige driehoek 102">
                <a:extLst>
                  <a:ext uri="{FF2B5EF4-FFF2-40B4-BE49-F238E27FC236}">
                    <a16:creationId xmlns:a16="http://schemas.microsoft.com/office/drawing/2014/main" id="{2F043AD3-C7F1-C4AA-CD55-063F546BE76E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78" name="Rechthoek 77">
              <a:extLst>
                <a:ext uri="{FF2B5EF4-FFF2-40B4-BE49-F238E27FC236}">
                  <a16:creationId xmlns:a16="http://schemas.microsoft.com/office/drawing/2014/main" id="{6F274E58-6B80-732B-09DB-53CF25DACC6E}"/>
                </a:ext>
              </a:extLst>
            </p:cNvPr>
            <p:cNvSpPr/>
            <p:nvPr userDrawn="1"/>
          </p:nvSpPr>
          <p:spPr>
            <a:xfrm>
              <a:off x="12847196" y="1953786"/>
              <a:ext cx="1239216" cy="719917"/>
            </a:xfrm>
            <a:prstGeom prst="rect">
              <a:avLst/>
            </a:prstGeom>
            <a:pattFill prst="wdUpDiag">
              <a:fgClr>
                <a:srgbClr val="E0E0E0"/>
              </a:fgClr>
              <a:bgClr>
                <a:srgbClr val="ECECEC"/>
              </a:bgClr>
            </a:pattFill>
            <a:ln w="12700">
              <a:solidFill>
                <a:srgbClr val="D3D3D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1000" b="0" i="1" noProof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79" name="Groep 78">
              <a:extLst>
                <a:ext uri="{FF2B5EF4-FFF2-40B4-BE49-F238E27FC236}">
                  <a16:creationId xmlns:a16="http://schemas.microsoft.com/office/drawing/2014/main" id="{1609F551-C695-5335-4EBA-0612DEC27AA6}"/>
                </a:ext>
              </a:extLst>
            </p:cNvPr>
            <p:cNvGrpSpPr/>
            <p:nvPr userDrawn="1"/>
          </p:nvGrpSpPr>
          <p:grpSpPr>
            <a:xfrm>
              <a:off x="13678213" y="2233304"/>
              <a:ext cx="1222990" cy="563933"/>
              <a:chOff x="-2485819" y="3399207"/>
              <a:chExt cx="1222990" cy="563933"/>
            </a:xfrm>
          </p:grpSpPr>
          <p:sp>
            <p:nvSpPr>
              <p:cNvPr id="80" name="Rechthoek 79">
                <a:extLst>
                  <a:ext uri="{FF2B5EF4-FFF2-40B4-BE49-F238E27FC236}">
                    <a16:creationId xmlns:a16="http://schemas.microsoft.com/office/drawing/2014/main" id="{8A08693B-B997-63AA-EE22-8AC85FC8D580}"/>
                  </a:ext>
                </a:extLst>
              </p:cNvPr>
              <p:cNvSpPr/>
              <p:nvPr userDrawn="1"/>
            </p:nvSpPr>
            <p:spPr>
              <a:xfrm>
                <a:off x="-2485819" y="3399207"/>
                <a:ext cx="1176476" cy="50485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1" name="Rechthoek 80">
                <a:extLst>
                  <a:ext uri="{FF2B5EF4-FFF2-40B4-BE49-F238E27FC236}">
                    <a16:creationId xmlns:a16="http://schemas.microsoft.com/office/drawing/2014/main" id="{34CEBBAE-A590-BFD0-61D9-D60225AC80DC}"/>
                  </a:ext>
                </a:extLst>
              </p:cNvPr>
              <p:cNvSpPr/>
              <p:nvPr userDrawn="1"/>
            </p:nvSpPr>
            <p:spPr>
              <a:xfrm>
                <a:off x="-2479584" y="3652838"/>
                <a:ext cx="1164007" cy="246701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82" name="Groep 81">
                <a:extLst>
                  <a:ext uri="{FF2B5EF4-FFF2-40B4-BE49-F238E27FC236}">
                    <a16:creationId xmlns:a16="http://schemas.microsoft.com/office/drawing/2014/main" id="{A1029C1F-EAFA-61FB-B9EC-5AFF963A00D4}"/>
                  </a:ext>
                </a:extLst>
              </p:cNvPr>
              <p:cNvGrpSpPr/>
              <p:nvPr userDrawn="1"/>
            </p:nvGrpSpPr>
            <p:grpSpPr>
              <a:xfrm>
                <a:off x="-2403869" y="3460544"/>
                <a:ext cx="155951" cy="131922"/>
                <a:chOff x="12968836" y="3354170"/>
                <a:chExt cx="404806" cy="342433"/>
              </a:xfrm>
            </p:grpSpPr>
            <p:sp>
              <p:nvSpPr>
                <p:cNvPr id="95" name="Rechthoek: afgeronde hoeken 94">
                  <a:extLst>
                    <a:ext uri="{FF2B5EF4-FFF2-40B4-BE49-F238E27FC236}">
                      <a16:creationId xmlns:a16="http://schemas.microsoft.com/office/drawing/2014/main" id="{8EA357E9-E115-7D78-8199-6E0D8FF28060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96" name="Rechthoek 95">
                  <a:extLst>
                    <a:ext uri="{FF2B5EF4-FFF2-40B4-BE49-F238E27FC236}">
                      <a16:creationId xmlns:a16="http://schemas.microsoft.com/office/drawing/2014/main" id="{89559FA1-2FD8-4B55-CDDB-FE0A3DC9327D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97" name="Rechthoek 96">
                  <a:extLst>
                    <a:ext uri="{FF2B5EF4-FFF2-40B4-BE49-F238E27FC236}">
                      <a16:creationId xmlns:a16="http://schemas.microsoft.com/office/drawing/2014/main" id="{CD982B86-6609-C3FA-3E84-F9E9E6C46D50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4"/>
                  <a:ext cx="118778" cy="181690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98" name="Rechthoek 97">
                  <a:extLst>
                    <a:ext uri="{FF2B5EF4-FFF2-40B4-BE49-F238E27FC236}">
                      <a16:creationId xmlns:a16="http://schemas.microsoft.com/office/drawing/2014/main" id="{68258556-99DB-B612-2638-FC89FC5F8828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99" name="Rechthoek 98">
                  <a:extLst>
                    <a:ext uri="{FF2B5EF4-FFF2-40B4-BE49-F238E27FC236}">
                      <a16:creationId xmlns:a16="http://schemas.microsoft.com/office/drawing/2014/main" id="{B506796C-4EE8-3BEB-6DF0-8240B5F74164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0" name="Rechthoek 99">
                  <a:extLst>
                    <a:ext uri="{FF2B5EF4-FFF2-40B4-BE49-F238E27FC236}">
                      <a16:creationId xmlns:a16="http://schemas.microsoft.com/office/drawing/2014/main" id="{A850C698-FA83-2427-0E98-FC2AA53B50A9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83" name="Groep 82">
                <a:extLst>
                  <a:ext uri="{FF2B5EF4-FFF2-40B4-BE49-F238E27FC236}">
                    <a16:creationId xmlns:a16="http://schemas.microsoft.com/office/drawing/2014/main" id="{9DC30EDD-AF8B-0C16-F1B0-5FA9D5F150D9}"/>
                  </a:ext>
                </a:extLst>
              </p:cNvPr>
              <p:cNvGrpSpPr/>
              <p:nvPr userDrawn="1"/>
            </p:nvGrpSpPr>
            <p:grpSpPr>
              <a:xfrm>
                <a:off x="-2423424" y="3690208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87" name="Groep 86">
                  <a:extLst>
                    <a:ext uri="{FF2B5EF4-FFF2-40B4-BE49-F238E27FC236}">
                      <a16:creationId xmlns:a16="http://schemas.microsoft.com/office/drawing/2014/main" id="{E9BC4A34-27C3-F75A-52C0-CDD0C090E15D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2"/>
                  <a:ext cx="373259" cy="315746"/>
                  <a:chOff x="12968836" y="3354172"/>
                  <a:chExt cx="404806" cy="342432"/>
                </a:xfrm>
              </p:grpSpPr>
              <p:sp>
                <p:nvSpPr>
                  <p:cNvPr id="89" name="Rechthoek: afgeronde hoeken 88">
                    <a:extLst>
                      <a:ext uri="{FF2B5EF4-FFF2-40B4-BE49-F238E27FC236}">
                        <a16:creationId xmlns:a16="http://schemas.microsoft.com/office/drawing/2014/main" id="{58213BF8-C351-808F-D59C-135AE8A5836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2"/>
                    <a:ext cx="404806" cy="342432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800" b="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90" name="Rechthoek 89">
                    <a:extLst>
                      <a:ext uri="{FF2B5EF4-FFF2-40B4-BE49-F238E27FC236}">
                        <a16:creationId xmlns:a16="http://schemas.microsoft.com/office/drawing/2014/main" id="{436C786A-D98E-FE75-D71F-6DEFFDC1537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91" name="Rechthoek 90">
                    <a:extLst>
                      <a:ext uri="{FF2B5EF4-FFF2-40B4-BE49-F238E27FC236}">
                        <a16:creationId xmlns:a16="http://schemas.microsoft.com/office/drawing/2014/main" id="{8B41FC10-CA60-A1B3-AF5D-92881CDDDF6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92" name="Rechthoek 91">
                    <a:extLst>
                      <a:ext uri="{FF2B5EF4-FFF2-40B4-BE49-F238E27FC236}">
                        <a16:creationId xmlns:a16="http://schemas.microsoft.com/office/drawing/2014/main" id="{98670601-228E-A3D5-63F1-FDE474344C3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93" name="Rechthoek 92">
                    <a:extLst>
                      <a:ext uri="{FF2B5EF4-FFF2-40B4-BE49-F238E27FC236}">
                        <a16:creationId xmlns:a16="http://schemas.microsoft.com/office/drawing/2014/main" id="{2D680B5C-3A59-25F4-0C41-1CB8E719490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94" name="Rechthoek 93">
                    <a:extLst>
                      <a:ext uri="{FF2B5EF4-FFF2-40B4-BE49-F238E27FC236}">
                        <a16:creationId xmlns:a16="http://schemas.microsoft.com/office/drawing/2014/main" id="{D77855DC-2D16-5D31-260B-5567CCC783E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88" name="Boog 87">
                  <a:extLst>
                    <a:ext uri="{FF2B5EF4-FFF2-40B4-BE49-F238E27FC236}">
                      <a16:creationId xmlns:a16="http://schemas.microsoft.com/office/drawing/2014/main" id="{1849F6E0-EA80-061F-95F3-66B4D8195572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>
                  <a:noAutofit/>
                </a:bodyPr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84" name="Tekstvak 83">
                <a:extLst>
                  <a:ext uri="{FF2B5EF4-FFF2-40B4-BE49-F238E27FC236}">
                    <a16:creationId xmlns:a16="http://schemas.microsoft.com/office/drawing/2014/main" id="{8DB1214C-75EF-F697-256F-C56CDCA63EE8}"/>
                  </a:ext>
                </a:extLst>
              </p:cNvPr>
              <p:cNvSpPr txBox="1"/>
              <p:nvPr userDrawn="1"/>
            </p:nvSpPr>
            <p:spPr>
              <a:xfrm>
                <a:off x="-2245455" y="3460544"/>
                <a:ext cx="896116" cy="134709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Indeling</a:t>
                </a:r>
              </a:p>
            </p:txBody>
          </p:sp>
          <p:sp>
            <p:nvSpPr>
              <p:cNvPr id="85" name="Tekstvak 84">
                <a:extLst>
                  <a:ext uri="{FF2B5EF4-FFF2-40B4-BE49-F238E27FC236}">
                    <a16:creationId xmlns:a16="http://schemas.microsoft.com/office/drawing/2014/main" id="{E0AB2708-8279-08BA-EDCD-E157BAF81C86}"/>
                  </a:ext>
                </a:extLst>
              </p:cNvPr>
              <p:cNvSpPr txBox="1"/>
              <p:nvPr userDrawn="1"/>
            </p:nvSpPr>
            <p:spPr>
              <a:xfrm>
                <a:off x="-2258884" y="3712980"/>
                <a:ext cx="909545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Dia Herstellen</a:t>
                </a:r>
              </a:p>
            </p:txBody>
          </p:sp>
          <p:sp>
            <p:nvSpPr>
              <p:cNvPr id="86" name="Vrije vorm: vorm 85">
                <a:extLst>
                  <a:ext uri="{FF2B5EF4-FFF2-40B4-BE49-F238E27FC236}">
                    <a16:creationId xmlns:a16="http://schemas.microsoft.com/office/drawing/2014/main" id="{C845718A-F97F-3A20-04DA-2EC6E9668847}"/>
                  </a:ext>
                </a:extLst>
              </p:cNvPr>
              <p:cNvSpPr/>
              <p:nvPr userDrawn="1"/>
            </p:nvSpPr>
            <p:spPr>
              <a:xfrm>
                <a:off x="-1360391" y="3783140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117" name="INSTRUCTIE">
            <a:extLst>
              <a:ext uri="{FF2B5EF4-FFF2-40B4-BE49-F238E27FC236}">
                <a16:creationId xmlns:a16="http://schemas.microsoft.com/office/drawing/2014/main" id="{C7B096A3-1949-ED87-BE62-1ADAD8BF0756}"/>
              </a:ext>
            </a:extLst>
          </p:cNvPr>
          <p:cNvGrpSpPr/>
          <p:nvPr userDrawn="1"/>
        </p:nvGrpSpPr>
        <p:grpSpPr>
          <a:xfrm>
            <a:off x="-3786165" y="0"/>
            <a:ext cx="3593091" cy="4641338"/>
            <a:chOff x="-3786165" y="0"/>
            <a:chExt cx="3593091" cy="4641338"/>
          </a:xfrm>
        </p:grpSpPr>
        <p:sp>
          <p:nvSpPr>
            <p:cNvPr id="118" name="Rechthoek 117">
              <a:extLst>
                <a:ext uri="{FF2B5EF4-FFF2-40B4-BE49-F238E27FC236}">
                  <a16:creationId xmlns:a16="http://schemas.microsoft.com/office/drawing/2014/main" id="{77B11729-759C-FB7F-89CE-0B1B3F571AC6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64133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1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Tekstniveaus kiezen</a:t>
              </a:r>
            </a:p>
          </p:txBody>
        </p:sp>
        <p:sp>
          <p:nvSpPr>
            <p:cNvPr id="119" name="Ovaal 118">
              <a:extLst>
                <a:ext uri="{FF2B5EF4-FFF2-40B4-BE49-F238E27FC236}">
                  <a16:creationId xmlns:a16="http://schemas.microsoft.com/office/drawing/2014/main" id="{8FC9823B-39BC-1600-FA98-B7A1D85AE703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20" name="Rechthoek 119">
              <a:extLst>
                <a:ext uri="{FF2B5EF4-FFF2-40B4-BE49-F238E27FC236}">
                  <a16:creationId xmlns:a16="http://schemas.microsoft.com/office/drawing/2014/main" id="{B31B1AF7-EB51-018E-434F-034B73B33165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E8003D"/>
                </a:buClr>
                <a:buSzPct val="130000"/>
                <a:buFont typeface="Tenorite" panose="00000500000000000000" pitchFamily="2" charset="0"/>
                <a:buChar char="›"/>
                <a:tabLst/>
                <a:defRPr/>
              </a:pPr>
              <a:r>
                <a:rPr kumimoji="0" lang="nl-NL" sz="1400" b="0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enorite"/>
                  <a:ea typeface="+mn-ea"/>
                  <a:cs typeface="+mn-cs"/>
                </a:rPr>
                <a:t>Bullet</a:t>
              </a:r>
            </a:p>
          </p:txBody>
        </p:sp>
        <p:sp>
          <p:nvSpPr>
            <p:cNvPr id="121" name="Ovaal 120">
              <a:extLst>
                <a:ext uri="{FF2B5EF4-FFF2-40B4-BE49-F238E27FC236}">
                  <a16:creationId xmlns:a16="http://schemas.microsoft.com/office/drawing/2014/main" id="{9453FBB0-46FE-AB73-AE84-14A9FCC8C279}"/>
                </a:ext>
              </a:extLst>
            </p:cNvPr>
            <p:cNvSpPr/>
            <p:nvPr userDrawn="1"/>
          </p:nvSpPr>
          <p:spPr>
            <a:xfrm>
              <a:off x="-3604183" y="212876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22" name="Rechthoek 121">
              <a:extLst>
                <a:ext uri="{FF2B5EF4-FFF2-40B4-BE49-F238E27FC236}">
                  <a16:creationId xmlns:a16="http://schemas.microsoft.com/office/drawing/2014/main" id="{3E49C18F-D1C2-8E12-CB62-B7105EB97E95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Gebruik onder de tab </a:t>
              </a:r>
              <a:r>
                <a:rPr kumimoji="0" lang="nl-NL" sz="1200" b="1" i="0" u="none" strike="noStrike" kern="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</a:t>
              </a:r>
              <a:r>
                <a:rPr kumimoji="0" lang="nl-NL" sz="1200" b="1" i="0" u="none" strike="noStrike" kern="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lijstniveau-knoppen</a:t>
              </a: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een tekst niveau te kiezen. </a:t>
              </a:r>
              <a:b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uit:</a:t>
              </a:r>
            </a:p>
          </p:txBody>
        </p:sp>
        <p:sp>
          <p:nvSpPr>
            <p:cNvPr id="123" name="Rechthoek 122">
              <a:extLst>
                <a:ext uri="{FF2B5EF4-FFF2-40B4-BE49-F238E27FC236}">
                  <a16:creationId xmlns:a16="http://schemas.microsoft.com/office/drawing/2014/main" id="{EE3EC260-3E27-CAB6-E717-AF58A3E481E9}"/>
                </a:ext>
              </a:extLst>
            </p:cNvPr>
            <p:cNvSpPr/>
            <p:nvPr userDrawn="1"/>
          </p:nvSpPr>
          <p:spPr>
            <a:xfrm>
              <a:off x="-3319415" y="2128873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61950" marR="0" lvl="0" indent="-1841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Sub-bullet #1</a:t>
              </a:r>
            </a:p>
          </p:txBody>
        </p:sp>
        <p:sp>
          <p:nvSpPr>
            <p:cNvPr id="124" name="Ovaal 123">
              <a:extLst>
                <a:ext uri="{FF2B5EF4-FFF2-40B4-BE49-F238E27FC236}">
                  <a16:creationId xmlns:a16="http://schemas.microsoft.com/office/drawing/2014/main" id="{5D2CA480-935C-D20E-1A8D-C8B76B2ADAEE}"/>
                </a:ext>
              </a:extLst>
            </p:cNvPr>
            <p:cNvSpPr/>
            <p:nvPr userDrawn="1"/>
          </p:nvSpPr>
          <p:spPr>
            <a:xfrm>
              <a:off x="-3604183" y="2420052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25" name="Rechthoek 124">
              <a:extLst>
                <a:ext uri="{FF2B5EF4-FFF2-40B4-BE49-F238E27FC236}">
                  <a16:creationId xmlns:a16="http://schemas.microsoft.com/office/drawing/2014/main" id="{37BE93F5-2456-442F-7578-93F96FB5E834}"/>
                </a:ext>
              </a:extLst>
            </p:cNvPr>
            <p:cNvSpPr/>
            <p:nvPr userDrawn="1"/>
          </p:nvSpPr>
          <p:spPr>
            <a:xfrm>
              <a:off x="-3319415" y="2420262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39750" marR="0" lvl="0" indent="-1778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Char char="-"/>
                <a:tabLst/>
                <a:defRPr/>
              </a:pP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Sub-bullet #2</a:t>
              </a:r>
            </a:p>
          </p:txBody>
        </p:sp>
        <p:sp>
          <p:nvSpPr>
            <p:cNvPr id="126" name="Ovaal 125">
              <a:extLst>
                <a:ext uri="{FF2B5EF4-FFF2-40B4-BE49-F238E27FC236}">
                  <a16:creationId xmlns:a16="http://schemas.microsoft.com/office/drawing/2014/main" id="{072BBE1C-1BF0-7E6A-F498-B6AD8511337B}"/>
                </a:ext>
              </a:extLst>
            </p:cNvPr>
            <p:cNvSpPr/>
            <p:nvPr userDrawn="1"/>
          </p:nvSpPr>
          <p:spPr>
            <a:xfrm>
              <a:off x="-3604183" y="2711336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127" name="Rechthoek 126">
              <a:extLst>
                <a:ext uri="{FF2B5EF4-FFF2-40B4-BE49-F238E27FC236}">
                  <a16:creationId xmlns:a16="http://schemas.microsoft.com/office/drawing/2014/main" id="{D322437F-46CC-1D60-21F1-E640F3D0A16D}"/>
                </a:ext>
              </a:extLst>
            </p:cNvPr>
            <p:cNvSpPr/>
            <p:nvPr userDrawn="1"/>
          </p:nvSpPr>
          <p:spPr>
            <a:xfrm>
              <a:off x="-3319415" y="2711651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Leestekst</a:t>
              </a:r>
            </a:p>
          </p:txBody>
        </p:sp>
        <p:sp>
          <p:nvSpPr>
            <p:cNvPr id="128" name="Ovaal 127">
              <a:extLst>
                <a:ext uri="{FF2B5EF4-FFF2-40B4-BE49-F238E27FC236}">
                  <a16:creationId xmlns:a16="http://schemas.microsoft.com/office/drawing/2014/main" id="{D3EF3B52-034A-E511-7E56-08740A93B503}"/>
                </a:ext>
              </a:extLst>
            </p:cNvPr>
            <p:cNvSpPr/>
            <p:nvPr userDrawn="1"/>
          </p:nvSpPr>
          <p:spPr>
            <a:xfrm>
              <a:off x="-3604183" y="3002620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129" name="Rechthoek 128">
              <a:extLst>
                <a:ext uri="{FF2B5EF4-FFF2-40B4-BE49-F238E27FC236}">
                  <a16:creationId xmlns:a16="http://schemas.microsoft.com/office/drawing/2014/main" id="{AA5F4020-D5B1-25CE-11CE-E058D94B7C0D}"/>
                </a:ext>
              </a:extLst>
            </p:cNvPr>
            <p:cNvSpPr/>
            <p:nvPr userDrawn="1"/>
          </p:nvSpPr>
          <p:spPr>
            <a:xfrm>
              <a:off x="-3319415" y="3003040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400" b="1" i="0" u="none" strike="noStrike" kern="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Kop #1</a:t>
              </a:r>
            </a:p>
          </p:txBody>
        </p:sp>
        <p:sp>
          <p:nvSpPr>
            <p:cNvPr id="130" name="Ovaal 129">
              <a:extLst>
                <a:ext uri="{FF2B5EF4-FFF2-40B4-BE49-F238E27FC236}">
                  <a16:creationId xmlns:a16="http://schemas.microsoft.com/office/drawing/2014/main" id="{53162BE2-CB1B-2741-5D54-E27A89050E18}"/>
                </a:ext>
              </a:extLst>
            </p:cNvPr>
            <p:cNvSpPr/>
            <p:nvPr userDrawn="1"/>
          </p:nvSpPr>
          <p:spPr>
            <a:xfrm>
              <a:off x="-3604183" y="329390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131" name="Rechthoek 130">
              <a:extLst>
                <a:ext uri="{FF2B5EF4-FFF2-40B4-BE49-F238E27FC236}">
                  <a16:creationId xmlns:a16="http://schemas.microsoft.com/office/drawing/2014/main" id="{8D9A94AF-8AE6-3065-D0CB-98FF90092EEF}"/>
                </a:ext>
              </a:extLst>
            </p:cNvPr>
            <p:cNvSpPr/>
            <p:nvPr userDrawn="1"/>
          </p:nvSpPr>
          <p:spPr>
            <a:xfrm>
              <a:off x="-3319415" y="3585818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+mj-lt"/>
                <a:buAutoNum type="arabicPeriod"/>
                <a:tabLst/>
                <a:defRPr/>
              </a:pP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Numerieke bullet</a:t>
              </a:r>
            </a:p>
          </p:txBody>
        </p:sp>
        <p:sp>
          <p:nvSpPr>
            <p:cNvPr id="132" name="Ovaal 131">
              <a:extLst>
                <a:ext uri="{FF2B5EF4-FFF2-40B4-BE49-F238E27FC236}">
                  <a16:creationId xmlns:a16="http://schemas.microsoft.com/office/drawing/2014/main" id="{6188F143-79A2-3D86-1DC2-018E7483EDDA}"/>
                </a:ext>
              </a:extLst>
            </p:cNvPr>
            <p:cNvSpPr/>
            <p:nvPr userDrawn="1"/>
          </p:nvSpPr>
          <p:spPr>
            <a:xfrm>
              <a:off x="-3604183" y="358518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</a:p>
          </p:txBody>
        </p:sp>
        <p:sp>
          <p:nvSpPr>
            <p:cNvPr id="133" name="Rechthoek 132">
              <a:extLst>
                <a:ext uri="{FF2B5EF4-FFF2-40B4-BE49-F238E27FC236}">
                  <a16:creationId xmlns:a16="http://schemas.microsoft.com/office/drawing/2014/main" id="{B8606940-9C79-1490-0866-DFB0E4936A62}"/>
                </a:ext>
              </a:extLst>
            </p:cNvPr>
            <p:cNvSpPr/>
            <p:nvPr userDrawn="1"/>
          </p:nvSpPr>
          <p:spPr>
            <a:xfrm>
              <a:off x="-3325830" y="3877207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+mj-lt"/>
                <a:buAutoNum type="alphaLcPeriod"/>
                <a:tabLst/>
                <a:defRPr/>
              </a:pP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Alfabetische bullet</a:t>
              </a:r>
            </a:p>
          </p:txBody>
        </p:sp>
        <p:sp>
          <p:nvSpPr>
            <p:cNvPr id="134" name="Ovaal 133">
              <a:extLst>
                <a:ext uri="{FF2B5EF4-FFF2-40B4-BE49-F238E27FC236}">
                  <a16:creationId xmlns:a16="http://schemas.microsoft.com/office/drawing/2014/main" id="{93323E85-C703-DEBC-F5F9-93B3DAC26A40}"/>
                </a:ext>
              </a:extLst>
            </p:cNvPr>
            <p:cNvSpPr/>
            <p:nvPr userDrawn="1"/>
          </p:nvSpPr>
          <p:spPr>
            <a:xfrm>
              <a:off x="-3604183" y="3876472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</a:p>
          </p:txBody>
        </p:sp>
        <p:sp>
          <p:nvSpPr>
            <p:cNvPr id="135" name="Rechthoek 134">
              <a:extLst>
                <a:ext uri="{FF2B5EF4-FFF2-40B4-BE49-F238E27FC236}">
                  <a16:creationId xmlns:a16="http://schemas.microsoft.com/office/drawing/2014/main" id="{A8072B6A-B863-C8F3-200A-B6C659BAA257}"/>
                </a:ext>
              </a:extLst>
            </p:cNvPr>
            <p:cNvSpPr/>
            <p:nvPr userDrawn="1"/>
          </p:nvSpPr>
          <p:spPr>
            <a:xfrm>
              <a:off x="-3319415" y="416859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450850" marR="0" lvl="0" indent="-1841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Sub-bullet</a:t>
              </a:r>
            </a:p>
          </p:txBody>
        </p:sp>
        <p:sp>
          <p:nvSpPr>
            <p:cNvPr id="136" name="Ovaal 135">
              <a:extLst>
                <a:ext uri="{FF2B5EF4-FFF2-40B4-BE49-F238E27FC236}">
                  <a16:creationId xmlns:a16="http://schemas.microsoft.com/office/drawing/2014/main" id="{28762473-0D0D-DD14-D061-13FB34779E9B}"/>
                </a:ext>
              </a:extLst>
            </p:cNvPr>
            <p:cNvSpPr/>
            <p:nvPr userDrawn="1"/>
          </p:nvSpPr>
          <p:spPr>
            <a:xfrm>
              <a:off x="-3604183" y="416859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</a:p>
          </p:txBody>
        </p:sp>
        <p:sp>
          <p:nvSpPr>
            <p:cNvPr id="137" name="Rechthoek 136">
              <a:extLst>
                <a:ext uri="{FF2B5EF4-FFF2-40B4-BE49-F238E27FC236}">
                  <a16:creationId xmlns:a16="http://schemas.microsoft.com/office/drawing/2014/main" id="{AC1FD7D9-7894-2309-5FAB-F3E553EE1865}"/>
                </a:ext>
              </a:extLst>
            </p:cNvPr>
            <p:cNvSpPr/>
            <p:nvPr userDrawn="1"/>
          </p:nvSpPr>
          <p:spPr>
            <a:xfrm>
              <a:off x="-3319415" y="32944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600" b="1" i="0" u="none" strike="noStrike" kern="0" cap="all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Kop #2</a:t>
              </a:r>
            </a:p>
          </p:txBody>
        </p:sp>
        <p:grpSp>
          <p:nvGrpSpPr>
            <p:cNvPr id="138" name="VOORBEELD">
              <a:extLst>
                <a:ext uri="{FF2B5EF4-FFF2-40B4-BE49-F238E27FC236}">
                  <a16:creationId xmlns:a16="http://schemas.microsoft.com/office/drawing/2014/main" id="{4F928950-2339-8C6E-205C-3B0AD3B1154D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140" name="Rechthoek 139">
                <a:extLst>
                  <a:ext uri="{FF2B5EF4-FFF2-40B4-BE49-F238E27FC236}">
                    <a16:creationId xmlns:a16="http://schemas.microsoft.com/office/drawing/2014/main" id="{A10A4720-C06A-3527-5FB7-359AA7732785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900" b="1" noProof="1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Start</a:t>
                </a:r>
              </a:p>
            </p:txBody>
          </p:sp>
          <p:sp>
            <p:nvSpPr>
              <p:cNvPr id="141" name="Rechthoek 140">
                <a:extLst>
                  <a:ext uri="{FF2B5EF4-FFF2-40B4-BE49-F238E27FC236}">
                    <a16:creationId xmlns:a16="http://schemas.microsoft.com/office/drawing/2014/main" id="{81DB0E28-FCF7-4D0E-71A9-079F0DA33A7E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1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42" name="Groep 141">
                <a:extLst>
                  <a:ext uri="{FF2B5EF4-FFF2-40B4-BE49-F238E27FC236}">
                    <a16:creationId xmlns:a16="http://schemas.microsoft.com/office/drawing/2014/main" id="{3DE0A0F4-54FB-FB5E-8DB8-5BDC748A4F4C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240" name="Groep 239">
                  <a:extLst>
                    <a:ext uri="{FF2B5EF4-FFF2-40B4-BE49-F238E27FC236}">
                      <a16:creationId xmlns:a16="http://schemas.microsoft.com/office/drawing/2014/main" id="{5C5E98F6-3AD2-98C9-4CDA-E04E45F9A423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242" name="Rechte verbindingslijn 241">
                    <a:extLst>
                      <a:ext uri="{FF2B5EF4-FFF2-40B4-BE49-F238E27FC236}">
                        <a16:creationId xmlns:a16="http://schemas.microsoft.com/office/drawing/2014/main" id="{65CB0628-0BB5-6B6B-D76E-809C7C92AF8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43" name="Rechte verbindingslijn 242">
                    <a:extLst>
                      <a:ext uri="{FF2B5EF4-FFF2-40B4-BE49-F238E27FC236}">
                        <a16:creationId xmlns:a16="http://schemas.microsoft.com/office/drawing/2014/main" id="{B22BCE07-B1E7-0C9B-98B3-5599BC9FED8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44" name="Rechte verbindingslijn 243">
                    <a:extLst>
                      <a:ext uri="{FF2B5EF4-FFF2-40B4-BE49-F238E27FC236}">
                        <a16:creationId xmlns:a16="http://schemas.microsoft.com/office/drawing/2014/main" id="{6E68E243-43D3-9853-E758-3F18FD06EF2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45" name="Rechte verbindingslijn 244">
                    <a:extLst>
                      <a:ext uri="{FF2B5EF4-FFF2-40B4-BE49-F238E27FC236}">
                        <a16:creationId xmlns:a16="http://schemas.microsoft.com/office/drawing/2014/main" id="{46D08A7F-CBA1-BAF8-3ABE-7B887AA726E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46" name="Rechte verbindingslijn 245">
                    <a:extLst>
                      <a:ext uri="{FF2B5EF4-FFF2-40B4-BE49-F238E27FC236}">
                        <a16:creationId xmlns:a16="http://schemas.microsoft.com/office/drawing/2014/main" id="{F8F3E108-E2B6-D335-0387-24500013C53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241" name="Pijl: rechts 240">
                  <a:extLst>
                    <a:ext uri="{FF2B5EF4-FFF2-40B4-BE49-F238E27FC236}">
                      <a16:creationId xmlns:a16="http://schemas.microsoft.com/office/drawing/2014/main" id="{ED5F1F11-6BA3-0285-8205-C497EDA3FB0A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1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43" name="Groep 142">
                <a:extLst>
                  <a:ext uri="{FF2B5EF4-FFF2-40B4-BE49-F238E27FC236}">
                    <a16:creationId xmlns:a16="http://schemas.microsoft.com/office/drawing/2014/main" id="{D03C2212-2913-88B6-36EC-A63C5253AA4A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233" name="Groep 232">
                  <a:extLst>
                    <a:ext uri="{FF2B5EF4-FFF2-40B4-BE49-F238E27FC236}">
                      <a16:creationId xmlns:a16="http://schemas.microsoft.com/office/drawing/2014/main" id="{BE7DC258-E7F4-4786-44C6-B2F58DEEE654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235" name="Rechte verbindingslijn 234">
                    <a:extLst>
                      <a:ext uri="{FF2B5EF4-FFF2-40B4-BE49-F238E27FC236}">
                        <a16:creationId xmlns:a16="http://schemas.microsoft.com/office/drawing/2014/main" id="{2606F17C-4C84-C8E5-D8CE-B5F2C8C8C41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36" name="Rechte verbindingslijn 235">
                    <a:extLst>
                      <a:ext uri="{FF2B5EF4-FFF2-40B4-BE49-F238E27FC236}">
                        <a16:creationId xmlns:a16="http://schemas.microsoft.com/office/drawing/2014/main" id="{44B4BC0E-A8D9-2109-C530-7F6C5CBA7AD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37" name="Rechte verbindingslijn 236">
                    <a:extLst>
                      <a:ext uri="{FF2B5EF4-FFF2-40B4-BE49-F238E27FC236}">
                        <a16:creationId xmlns:a16="http://schemas.microsoft.com/office/drawing/2014/main" id="{FD580622-A331-0201-1F57-DAC70D5BD87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38" name="Rechte verbindingslijn 237">
                    <a:extLst>
                      <a:ext uri="{FF2B5EF4-FFF2-40B4-BE49-F238E27FC236}">
                        <a16:creationId xmlns:a16="http://schemas.microsoft.com/office/drawing/2014/main" id="{CAA0B659-F2D9-6C41-4B0B-3A6A2EBC8E2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39" name="Rechte verbindingslijn 238">
                    <a:extLst>
                      <a:ext uri="{FF2B5EF4-FFF2-40B4-BE49-F238E27FC236}">
                        <a16:creationId xmlns:a16="http://schemas.microsoft.com/office/drawing/2014/main" id="{76001815-6A7E-C6DA-3649-6A3FF85F9E2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234" name="Pijl: rechts 233">
                  <a:extLst>
                    <a:ext uri="{FF2B5EF4-FFF2-40B4-BE49-F238E27FC236}">
                      <a16:creationId xmlns:a16="http://schemas.microsoft.com/office/drawing/2014/main" id="{4F6B9B85-3A37-F931-3347-179CD6A5BCFE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1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144" name="Rechte verbindingslijn 143">
                <a:extLst>
                  <a:ext uri="{FF2B5EF4-FFF2-40B4-BE49-F238E27FC236}">
                    <a16:creationId xmlns:a16="http://schemas.microsoft.com/office/drawing/2014/main" id="{06FBFDBC-95B6-2835-6BDB-4137CE05DC4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145" name="Rechte verbindingslijn 144">
                <a:extLst>
                  <a:ext uri="{FF2B5EF4-FFF2-40B4-BE49-F238E27FC236}">
                    <a16:creationId xmlns:a16="http://schemas.microsoft.com/office/drawing/2014/main" id="{60C5688D-E709-3C76-1CD3-809ED8678E4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sp>
            <p:nvSpPr>
              <p:cNvPr id="146" name="Rechthoek 145">
                <a:extLst>
                  <a:ext uri="{FF2B5EF4-FFF2-40B4-BE49-F238E27FC236}">
                    <a16:creationId xmlns:a16="http://schemas.microsoft.com/office/drawing/2014/main" id="{30C58013-FFAD-0436-A12A-3034FE7057AF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1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omhoog</a:t>
                </a:r>
              </a:p>
            </p:txBody>
          </p:sp>
          <p:sp>
            <p:nvSpPr>
              <p:cNvPr id="147" name="Rechthoek 146">
                <a:extLst>
                  <a:ext uri="{FF2B5EF4-FFF2-40B4-BE49-F238E27FC236}">
                    <a16:creationId xmlns:a16="http://schemas.microsoft.com/office/drawing/2014/main" id="{046AA8FB-890A-450A-4D0F-2C02461177E2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1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omlaag</a:t>
                </a:r>
              </a:p>
            </p:txBody>
          </p:sp>
          <p:grpSp>
            <p:nvGrpSpPr>
              <p:cNvPr id="215" name="Groep 214">
                <a:extLst>
                  <a:ext uri="{FF2B5EF4-FFF2-40B4-BE49-F238E27FC236}">
                    <a16:creationId xmlns:a16="http://schemas.microsoft.com/office/drawing/2014/main" id="{2BACDC91-C667-39AE-6FA3-46FB333B7E05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225" name="Rechthoek 224">
                  <a:extLst>
                    <a:ext uri="{FF2B5EF4-FFF2-40B4-BE49-F238E27FC236}">
                      <a16:creationId xmlns:a16="http://schemas.microsoft.com/office/drawing/2014/main" id="{C1F8EA4A-B828-33BC-ABB8-84B7670859F7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1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226" name="Groep 225">
                  <a:extLst>
                    <a:ext uri="{FF2B5EF4-FFF2-40B4-BE49-F238E27FC236}">
                      <a16:creationId xmlns:a16="http://schemas.microsoft.com/office/drawing/2014/main" id="{010A63FD-8779-377B-46A9-73819B557F91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228" name="Rechte verbindingslijn 227">
                    <a:extLst>
                      <a:ext uri="{FF2B5EF4-FFF2-40B4-BE49-F238E27FC236}">
                        <a16:creationId xmlns:a16="http://schemas.microsoft.com/office/drawing/2014/main" id="{51359AF3-2A4D-6C42-881A-04EA5015F5F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29" name="Rechte verbindingslijn 228">
                    <a:extLst>
                      <a:ext uri="{FF2B5EF4-FFF2-40B4-BE49-F238E27FC236}">
                        <a16:creationId xmlns:a16="http://schemas.microsoft.com/office/drawing/2014/main" id="{F4CB4813-8F39-F596-A2E1-4768D7142FE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30" name="Rechte verbindingslijn 229">
                    <a:extLst>
                      <a:ext uri="{FF2B5EF4-FFF2-40B4-BE49-F238E27FC236}">
                        <a16:creationId xmlns:a16="http://schemas.microsoft.com/office/drawing/2014/main" id="{8F926F1E-8930-88FD-0880-9BD1793CD77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31" name="Rechte verbindingslijn 230">
                    <a:extLst>
                      <a:ext uri="{FF2B5EF4-FFF2-40B4-BE49-F238E27FC236}">
                        <a16:creationId xmlns:a16="http://schemas.microsoft.com/office/drawing/2014/main" id="{B64F8ACC-69FB-D0EF-49C9-DC8548D3421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32" name="Rechte verbindingslijn 231">
                    <a:extLst>
                      <a:ext uri="{FF2B5EF4-FFF2-40B4-BE49-F238E27FC236}">
                        <a16:creationId xmlns:a16="http://schemas.microsoft.com/office/drawing/2014/main" id="{316AE506-5161-FBA0-C0B4-1323882CD46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227" name="Pijl: rechts 226">
                  <a:extLst>
                    <a:ext uri="{FF2B5EF4-FFF2-40B4-BE49-F238E27FC236}">
                      <a16:creationId xmlns:a16="http://schemas.microsoft.com/office/drawing/2014/main" id="{C8EAED0B-91FD-E534-8B85-60265D60AF61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1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216" name="Groep 215">
                <a:extLst>
                  <a:ext uri="{FF2B5EF4-FFF2-40B4-BE49-F238E27FC236}">
                    <a16:creationId xmlns:a16="http://schemas.microsoft.com/office/drawing/2014/main" id="{6AE4C0CD-EAD1-44F2-D44F-2F50B7BFBA98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217" name="Rechthoek 216">
                  <a:extLst>
                    <a:ext uri="{FF2B5EF4-FFF2-40B4-BE49-F238E27FC236}">
                      <a16:creationId xmlns:a16="http://schemas.microsoft.com/office/drawing/2014/main" id="{8E6C6979-2AF3-A237-F1F4-8967B4189E3C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1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218" name="Groep 217">
                  <a:extLst>
                    <a:ext uri="{FF2B5EF4-FFF2-40B4-BE49-F238E27FC236}">
                      <a16:creationId xmlns:a16="http://schemas.microsoft.com/office/drawing/2014/main" id="{4DE05BFF-97C6-D0A1-C8D5-32E1DAB6B571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220" name="Rechte verbindingslijn 219">
                    <a:extLst>
                      <a:ext uri="{FF2B5EF4-FFF2-40B4-BE49-F238E27FC236}">
                        <a16:creationId xmlns:a16="http://schemas.microsoft.com/office/drawing/2014/main" id="{B0D9210A-C836-F427-ACA0-0E3CFA2ED2E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21" name="Rechte verbindingslijn 220">
                    <a:extLst>
                      <a:ext uri="{FF2B5EF4-FFF2-40B4-BE49-F238E27FC236}">
                        <a16:creationId xmlns:a16="http://schemas.microsoft.com/office/drawing/2014/main" id="{59BC2DC7-54C8-9075-CA45-FD4D29BD142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22" name="Rechte verbindingslijn 221">
                    <a:extLst>
                      <a:ext uri="{FF2B5EF4-FFF2-40B4-BE49-F238E27FC236}">
                        <a16:creationId xmlns:a16="http://schemas.microsoft.com/office/drawing/2014/main" id="{0E8C148B-F939-8C46-2424-40376C5A86E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23" name="Rechte verbindingslijn 222">
                    <a:extLst>
                      <a:ext uri="{FF2B5EF4-FFF2-40B4-BE49-F238E27FC236}">
                        <a16:creationId xmlns:a16="http://schemas.microsoft.com/office/drawing/2014/main" id="{0A9AD354-8272-87A1-5B13-2DF4ADC17FA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24" name="Rechte verbindingslijn 223">
                    <a:extLst>
                      <a:ext uri="{FF2B5EF4-FFF2-40B4-BE49-F238E27FC236}">
                        <a16:creationId xmlns:a16="http://schemas.microsoft.com/office/drawing/2014/main" id="{1F70F243-0C54-DB16-5B7E-5CDF93150F9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219" name="Pijl: rechts 218">
                  <a:extLst>
                    <a:ext uri="{FF2B5EF4-FFF2-40B4-BE49-F238E27FC236}">
                      <a16:creationId xmlns:a16="http://schemas.microsoft.com/office/drawing/2014/main" id="{26AAA620-74FD-962C-5583-3AD21B32C54A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1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4128953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" grpId="0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9" grpId="0" animBg="1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34EE03AE-CD13-42C5-B28F-9FD03DEF7A7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1" cy="6857998"/>
          </a:xfrm>
          <a:solidFill>
            <a:schemeClr val="bg1">
              <a:lumMod val="95000"/>
            </a:schemeClr>
          </a:solidFill>
        </p:spPr>
        <p:txBody>
          <a:bodyPr tIns="0" bIns="1080000" anchor="ctr" anchorCtr="0"/>
          <a:lstStyle>
            <a:lvl1pPr marL="0" indent="0" algn="ctr"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Om gebruik te maken van de Ilionx beeldbank klik je ergens op het grijze gedeelte (dus niet op het pictogram hieronder)</a:t>
            </a:r>
          </a:p>
        </p:txBody>
      </p:sp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BFB955E8-A081-433B-9631-83553073A6FB}"/>
              </a:ext>
            </a:extLst>
          </p:cNvPr>
          <p:cNvSpPr/>
          <p:nvPr userDrawn="1"/>
        </p:nvSpPr>
        <p:spPr>
          <a:xfrm>
            <a:off x="0" y="-429492"/>
            <a:ext cx="1681551" cy="369332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2400" b="1" cap="all" baseline="0" noProof="0">
                <a:solidFill>
                  <a:schemeClr val="accent2"/>
                </a:solidFill>
                <a:latin typeface="+mj-lt"/>
              </a:rPr>
              <a:t>AFBEELDING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2CF756E4-A5B4-9AC2-7E0F-05A25A6E85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0000" y="720000"/>
            <a:ext cx="10752000" cy="3445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noProof="0"/>
              <a:t>plaats de titel van de dia hier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591478B8-D242-7BBF-244D-946CF6BF466B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85D6827E-1E0B-469D-99C1-F4AA0FFF7373}" type="datetime4">
              <a:rPr lang="nl-NL" noProof="0" smtClean="0"/>
              <a:t>27 mei 2025</a:t>
            </a:fld>
            <a:endParaRPr lang="nl-NL" noProof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87FC735-0A22-12EE-487B-82EEC03CFE36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ilionx | voettekst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7414CBB-A039-4BD8-A2D9-66739C7AE912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D7B5DC5B-6873-43DB-ADC7-B15ACCE0DFDB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DEB81E61-ABAF-1B0F-BEF2-2C741113C90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960761" y="6145546"/>
            <a:ext cx="1021501" cy="347032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 l="5121" r="5121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42FD72CC-96FB-EDF8-4A8F-A94C3D041F5C}"/>
              </a:ext>
            </a:extLst>
          </p:cNvPr>
          <p:cNvGrpSpPr/>
          <p:nvPr userDrawn="1"/>
        </p:nvGrpSpPr>
        <p:grpSpPr>
          <a:xfrm>
            <a:off x="12377867" y="889663"/>
            <a:ext cx="3593091" cy="4906616"/>
            <a:chOff x="12377867" y="0"/>
            <a:chExt cx="3593091" cy="4906616"/>
          </a:xfrm>
        </p:grpSpPr>
        <p:sp>
          <p:nvSpPr>
            <p:cNvPr id="5" name="Rechthoek 4">
              <a:extLst>
                <a:ext uri="{FF2B5EF4-FFF2-40B4-BE49-F238E27FC236}">
                  <a16:creationId xmlns:a16="http://schemas.microsoft.com/office/drawing/2014/main" id="{1E9BEB0F-C7BB-61E3-7593-FBF2F74FC133}"/>
                </a:ext>
              </a:extLst>
            </p:cNvPr>
            <p:cNvSpPr/>
            <p:nvPr userDrawn="1"/>
          </p:nvSpPr>
          <p:spPr>
            <a:xfrm>
              <a:off x="12377867" y="0"/>
              <a:ext cx="3593091" cy="4906616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Afbeelding Vervangen/opmaken</a:t>
              </a:r>
            </a:p>
          </p:txBody>
        </p:sp>
        <p:sp>
          <p:nvSpPr>
            <p:cNvPr id="6" name="Ovaal 5">
              <a:extLst>
                <a:ext uri="{FF2B5EF4-FFF2-40B4-BE49-F238E27FC236}">
                  <a16:creationId xmlns:a16="http://schemas.microsoft.com/office/drawing/2014/main" id="{53DED262-8534-CA27-251B-D09D403D37A6}"/>
                </a:ext>
              </a:extLst>
            </p:cNvPr>
            <p:cNvSpPr/>
            <p:nvPr userDrawn="1"/>
          </p:nvSpPr>
          <p:spPr>
            <a:xfrm>
              <a:off x="12560445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9" name="Rechthoek 8">
              <a:extLst>
                <a:ext uri="{FF2B5EF4-FFF2-40B4-BE49-F238E27FC236}">
                  <a16:creationId xmlns:a16="http://schemas.microsoft.com/office/drawing/2014/main" id="{EE0F0101-C338-35CF-E19F-FDE94DD3B5D0}"/>
                </a:ext>
              </a:extLst>
            </p:cNvPr>
            <p:cNvSpPr/>
            <p:nvPr userDrawn="1"/>
          </p:nvSpPr>
          <p:spPr>
            <a:xfrm>
              <a:off x="12844617" y="465324"/>
              <a:ext cx="2944682" cy="6580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Als je een afbeelding wilt vervangen, klik er dan op en selecteer in het </a:t>
              </a:r>
              <a:r>
                <a:rPr kumimoji="0" lang="nl-NL" sz="12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Templafyscherm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bij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Beeldbank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gewenste nieuwe afbeelding.</a:t>
              </a:r>
            </a:p>
          </p:txBody>
        </p:sp>
        <p:sp>
          <p:nvSpPr>
            <p:cNvPr id="13" name="Ovaal 12">
              <a:extLst>
                <a:ext uri="{FF2B5EF4-FFF2-40B4-BE49-F238E27FC236}">
                  <a16:creationId xmlns:a16="http://schemas.microsoft.com/office/drawing/2014/main" id="{6F01D859-B3DD-ABFE-067A-5D6E41EF2850}"/>
                </a:ext>
              </a:extLst>
            </p:cNvPr>
            <p:cNvSpPr/>
            <p:nvPr userDrawn="1"/>
          </p:nvSpPr>
          <p:spPr>
            <a:xfrm>
              <a:off x="12560445" y="125773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49" name="Ovaal 48">
              <a:extLst>
                <a:ext uri="{FF2B5EF4-FFF2-40B4-BE49-F238E27FC236}">
                  <a16:creationId xmlns:a16="http://schemas.microsoft.com/office/drawing/2014/main" id="{D4D25155-DA3E-8FB9-3E7B-34D2CDA55B0D}"/>
                </a:ext>
              </a:extLst>
            </p:cNvPr>
            <p:cNvSpPr/>
            <p:nvPr userDrawn="1"/>
          </p:nvSpPr>
          <p:spPr>
            <a:xfrm>
              <a:off x="12560445" y="301260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61" name="Rechthoek 60">
              <a:extLst>
                <a:ext uri="{FF2B5EF4-FFF2-40B4-BE49-F238E27FC236}">
                  <a16:creationId xmlns:a16="http://schemas.microsoft.com/office/drawing/2014/main" id="{25391728-16FC-18AF-0B1F-D701C4AB6662}"/>
                </a:ext>
              </a:extLst>
            </p:cNvPr>
            <p:cNvSpPr/>
            <p:nvPr userDrawn="1"/>
          </p:nvSpPr>
          <p:spPr>
            <a:xfrm>
              <a:off x="12844616" y="1257738"/>
              <a:ext cx="3126341" cy="46279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met de rechter muisknop op de miniatuurweergave van de dia aan de linkerkant van het scherm en kies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‘Dia herstellen’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67" name="Rechthoek 66">
              <a:extLst>
                <a:ext uri="{FF2B5EF4-FFF2-40B4-BE49-F238E27FC236}">
                  <a16:creationId xmlns:a16="http://schemas.microsoft.com/office/drawing/2014/main" id="{417FC89F-A2D6-CDD6-44D0-53C0DE958F5A}"/>
                </a:ext>
              </a:extLst>
            </p:cNvPr>
            <p:cNvSpPr/>
            <p:nvPr userDrawn="1"/>
          </p:nvSpPr>
          <p:spPr>
            <a:xfrm>
              <a:off x="12844617" y="3036173"/>
              <a:ext cx="2944682" cy="97979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de afbeelding te schalen of bij te snijden, ga naar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voor afbeeldingen - Opmaak’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‘Bijsnijden’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Schaal met de bolletjes de afbeelding en met de hoekjes het afbeeldingskader.</a:t>
              </a:r>
            </a:p>
          </p:txBody>
        </p:sp>
        <p:grpSp>
          <p:nvGrpSpPr>
            <p:cNvPr id="83" name="Groep 82">
              <a:extLst>
                <a:ext uri="{FF2B5EF4-FFF2-40B4-BE49-F238E27FC236}">
                  <a16:creationId xmlns:a16="http://schemas.microsoft.com/office/drawing/2014/main" id="{72370439-C3D6-060E-030B-09D6F48C7BFC}"/>
                </a:ext>
              </a:extLst>
            </p:cNvPr>
            <p:cNvGrpSpPr/>
            <p:nvPr userDrawn="1"/>
          </p:nvGrpSpPr>
          <p:grpSpPr>
            <a:xfrm>
              <a:off x="12755738" y="4117575"/>
              <a:ext cx="622283" cy="612919"/>
              <a:chOff x="12617641" y="3403239"/>
              <a:chExt cx="752963" cy="741634"/>
            </a:xfrm>
          </p:grpSpPr>
          <p:grpSp>
            <p:nvGrpSpPr>
              <p:cNvPr id="107" name="Groep 106">
                <a:extLst>
                  <a:ext uri="{FF2B5EF4-FFF2-40B4-BE49-F238E27FC236}">
                    <a16:creationId xmlns:a16="http://schemas.microsoft.com/office/drawing/2014/main" id="{06E6727B-03AC-7EC9-F463-A206EFF20045}"/>
                  </a:ext>
                </a:extLst>
              </p:cNvPr>
              <p:cNvGrpSpPr/>
              <p:nvPr userDrawn="1"/>
            </p:nvGrpSpPr>
            <p:grpSpPr>
              <a:xfrm>
                <a:off x="12771550" y="3403239"/>
                <a:ext cx="467156" cy="448491"/>
                <a:chOff x="12782177" y="3403239"/>
                <a:chExt cx="467156" cy="448491"/>
              </a:xfrm>
            </p:grpSpPr>
            <p:grpSp>
              <p:nvGrpSpPr>
                <p:cNvPr id="110" name="Groep 109">
                  <a:extLst>
                    <a:ext uri="{FF2B5EF4-FFF2-40B4-BE49-F238E27FC236}">
                      <a16:creationId xmlns:a16="http://schemas.microsoft.com/office/drawing/2014/main" id="{75B5A739-5856-05AC-13AC-72FFD325109A}"/>
                    </a:ext>
                  </a:extLst>
                </p:cNvPr>
                <p:cNvGrpSpPr/>
                <p:nvPr userDrawn="1"/>
              </p:nvGrpSpPr>
              <p:grpSpPr>
                <a:xfrm>
                  <a:off x="12782177" y="3403239"/>
                  <a:ext cx="412972" cy="396132"/>
                  <a:chOff x="13554906" y="3320109"/>
                  <a:chExt cx="443912" cy="425811"/>
                </a:xfrm>
              </p:grpSpPr>
              <p:grpSp>
                <p:nvGrpSpPr>
                  <p:cNvPr id="117" name="Groep 116">
                    <a:extLst>
                      <a:ext uri="{FF2B5EF4-FFF2-40B4-BE49-F238E27FC236}">
                        <a16:creationId xmlns:a16="http://schemas.microsoft.com/office/drawing/2014/main" id="{1CF68D28-AFE1-62FD-00F7-41DDD9E8528D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2" cy="425811"/>
                    <a:chOff x="12909684" y="1276143"/>
                    <a:chExt cx="443912" cy="425811"/>
                  </a:xfrm>
                </p:grpSpPr>
                <p:sp>
                  <p:nvSpPr>
                    <p:cNvPr id="120" name="Rechthoek 119">
                      <a:extLst>
                        <a:ext uri="{FF2B5EF4-FFF2-40B4-BE49-F238E27FC236}">
                          <a16:creationId xmlns:a16="http://schemas.microsoft.com/office/drawing/2014/main" id="{037B4823-90D4-80BD-BDA5-DDEDE60AEA43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21" name="Rechthoek 120">
                      <a:extLst>
                        <a:ext uri="{FF2B5EF4-FFF2-40B4-BE49-F238E27FC236}">
                          <a16:creationId xmlns:a16="http://schemas.microsoft.com/office/drawing/2014/main" id="{EB3A89D0-B551-0837-B5C7-1D43CF9F2695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22" name="Ovaal 121">
                      <a:extLst>
                        <a:ext uri="{FF2B5EF4-FFF2-40B4-BE49-F238E27FC236}">
                          <a16:creationId xmlns:a16="http://schemas.microsoft.com/office/drawing/2014/main" id="{7D555A20-67BE-BDDE-EA9E-1524E082D4AE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118" name="Afbeelding 117">
                    <a:extLst>
                      <a:ext uri="{FF2B5EF4-FFF2-40B4-BE49-F238E27FC236}">
                        <a16:creationId xmlns:a16="http://schemas.microsoft.com/office/drawing/2014/main" id="{0C64A961-59D1-A628-C91F-526FAB461FDC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4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5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2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119" name="Afbeelding 118">
                    <a:extLst>
                      <a:ext uri="{FF2B5EF4-FFF2-40B4-BE49-F238E27FC236}">
                        <a16:creationId xmlns:a16="http://schemas.microsoft.com/office/drawing/2014/main" id="{09692223-8D7B-5D27-ACAB-FB5A69160EC0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4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5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53788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11" name="Groep 110">
                  <a:extLst>
                    <a:ext uri="{FF2B5EF4-FFF2-40B4-BE49-F238E27FC236}">
                      <a16:creationId xmlns:a16="http://schemas.microsoft.com/office/drawing/2014/main" id="{F2934273-CEA1-06BF-9588-5F59C3D15325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15" name="Rechthoek 114">
                    <a:extLst>
                      <a:ext uri="{FF2B5EF4-FFF2-40B4-BE49-F238E27FC236}">
                        <a16:creationId xmlns:a16="http://schemas.microsoft.com/office/drawing/2014/main" id="{24CE7EBB-7BC0-B83D-E588-672B8B64177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16" name="Rechthoek 115">
                    <a:extLst>
                      <a:ext uri="{FF2B5EF4-FFF2-40B4-BE49-F238E27FC236}">
                        <a16:creationId xmlns:a16="http://schemas.microsoft.com/office/drawing/2014/main" id="{E4442EF6-17BB-18DF-8D72-C0A0F9D17E86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12" name="Groep 111">
                  <a:extLst>
                    <a:ext uri="{FF2B5EF4-FFF2-40B4-BE49-F238E27FC236}">
                      <a16:creationId xmlns:a16="http://schemas.microsoft.com/office/drawing/2014/main" id="{5EF1307B-EC4D-BE84-C70D-B76B634AF106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13" name="Rechthoek 112">
                    <a:extLst>
                      <a:ext uri="{FF2B5EF4-FFF2-40B4-BE49-F238E27FC236}">
                        <a16:creationId xmlns:a16="http://schemas.microsoft.com/office/drawing/2014/main" id="{A17D9B5B-6840-2588-659F-0B2B1A0A024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14" name="Rechthoek 113">
                    <a:extLst>
                      <a:ext uri="{FF2B5EF4-FFF2-40B4-BE49-F238E27FC236}">
                        <a16:creationId xmlns:a16="http://schemas.microsoft.com/office/drawing/2014/main" id="{5796EDF2-9B53-441D-B415-180A15446FD2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108" name="Rechthoek 107">
                <a:extLst>
                  <a:ext uri="{FF2B5EF4-FFF2-40B4-BE49-F238E27FC236}">
                    <a16:creationId xmlns:a16="http://schemas.microsoft.com/office/drawing/2014/main" id="{24C36576-2351-A08F-B8C0-C76A3B901FC0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Bijsnijden</a:t>
                </a:r>
              </a:p>
            </p:txBody>
          </p:sp>
          <p:sp>
            <p:nvSpPr>
              <p:cNvPr id="109" name="Gelijkbenige driehoek 108">
                <a:extLst>
                  <a:ext uri="{FF2B5EF4-FFF2-40B4-BE49-F238E27FC236}">
                    <a16:creationId xmlns:a16="http://schemas.microsoft.com/office/drawing/2014/main" id="{63BADABF-F89D-DE03-C2E6-43D5DDC14982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84" name="Rechthoek 83">
              <a:extLst>
                <a:ext uri="{FF2B5EF4-FFF2-40B4-BE49-F238E27FC236}">
                  <a16:creationId xmlns:a16="http://schemas.microsoft.com/office/drawing/2014/main" id="{6F950E56-C8D9-BB8C-EFBE-B3CF84B21D9C}"/>
                </a:ext>
              </a:extLst>
            </p:cNvPr>
            <p:cNvSpPr/>
            <p:nvPr userDrawn="1"/>
          </p:nvSpPr>
          <p:spPr>
            <a:xfrm>
              <a:off x="12847196" y="1953786"/>
              <a:ext cx="1239216" cy="719917"/>
            </a:xfrm>
            <a:prstGeom prst="rect">
              <a:avLst/>
            </a:prstGeom>
            <a:pattFill prst="wdUpDiag">
              <a:fgClr>
                <a:srgbClr val="E0E0E0"/>
              </a:fgClr>
              <a:bgClr>
                <a:srgbClr val="ECECEC"/>
              </a:bgClr>
            </a:pattFill>
            <a:ln w="12700">
              <a:solidFill>
                <a:srgbClr val="D3D3D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1000" b="0" i="1" noProof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5" name="Groep 84">
              <a:extLst>
                <a:ext uri="{FF2B5EF4-FFF2-40B4-BE49-F238E27FC236}">
                  <a16:creationId xmlns:a16="http://schemas.microsoft.com/office/drawing/2014/main" id="{58F81A02-F735-E794-EF51-7B29A7EF9E7A}"/>
                </a:ext>
              </a:extLst>
            </p:cNvPr>
            <p:cNvGrpSpPr/>
            <p:nvPr userDrawn="1"/>
          </p:nvGrpSpPr>
          <p:grpSpPr>
            <a:xfrm>
              <a:off x="13678213" y="2233304"/>
              <a:ext cx="1222990" cy="563933"/>
              <a:chOff x="-2485819" y="3399207"/>
              <a:chExt cx="1222990" cy="563933"/>
            </a:xfrm>
          </p:grpSpPr>
          <p:sp>
            <p:nvSpPr>
              <p:cNvPr id="86" name="Rechthoek 85">
                <a:extLst>
                  <a:ext uri="{FF2B5EF4-FFF2-40B4-BE49-F238E27FC236}">
                    <a16:creationId xmlns:a16="http://schemas.microsoft.com/office/drawing/2014/main" id="{5022B9B2-2F21-770C-4D13-A990C443AB08}"/>
                  </a:ext>
                </a:extLst>
              </p:cNvPr>
              <p:cNvSpPr/>
              <p:nvPr userDrawn="1"/>
            </p:nvSpPr>
            <p:spPr>
              <a:xfrm>
                <a:off x="-2485819" y="3399207"/>
                <a:ext cx="1176476" cy="50485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7" name="Rechthoek 86">
                <a:extLst>
                  <a:ext uri="{FF2B5EF4-FFF2-40B4-BE49-F238E27FC236}">
                    <a16:creationId xmlns:a16="http://schemas.microsoft.com/office/drawing/2014/main" id="{A2F8A819-410D-771C-2CAF-4809958AA9FF}"/>
                  </a:ext>
                </a:extLst>
              </p:cNvPr>
              <p:cNvSpPr/>
              <p:nvPr userDrawn="1"/>
            </p:nvSpPr>
            <p:spPr>
              <a:xfrm>
                <a:off x="-2479584" y="3652838"/>
                <a:ext cx="1164007" cy="246701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88" name="Groep 87">
                <a:extLst>
                  <a:ext uri="{FF2B5EF4-FFF2-40B4-BE49-F238E27FC236}">
                    <a16:creationId xmlns:a16="http://schemas.microsoft.com/office/drawing/2014/main" id="{3A4DF068-A32D-A861-6278-ADBCC85DE954}"/>
                  </a:ext>
                </a:extLst>
              </p:cNvPr>
              <p:cNvGrpSpPr/>
              <p:nvPr userDrawn="1"/>
            </p:nvGrpSpPr>
            <p:grpSpPr>
              <a:xfrm>
                <a:off x="-2403869" y="3460544"/>
                <a:ext cx="155951" cy="131922"/>
                <a:chOff x="12968836" y="3354170"/>
                <a:chExt cx="404806" cy="342433"/>
              </a:xfrm>
            </p:grpSpPr>
            <p:sp>
              <p:nvSpPr>
                <p:cNvPr id="101" name="Rechthoek: afgeronde hoeken 100">
                  <a:extLst>
                    <a:ext uri="{FF2B5EF4-FFF2-40B4-BE49-F238E27FC236}">
                      <a16:creationId xmlns:a16="http://schemas.microsoft.com/office/drawing/2014/main" id="{2C06D012-0234-116A-A19E-175A005D5D5C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2" name="Rechthoek 101">
                  <a:extLst>
                    <a:ext uri="{FF2B5EF4-FFF2-40B4-BE49-F238E27FC236}">
                      <a16:creationId xmlns:a16="http://schemas.microsoft.com/office/drawing/2014/main" id="{F13752A5-9C06-4620-22B2-2C97AF8B43E7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3" name="Rechthoek 102">
                  <a:extLst>
                    <a:ext uri="{FF2B5EF4-FFF2-40B4-BE49-F238E27FC236}">
                      <a16:creationId xmlns:a16="http://schemas.microsoft.com/office/drawing/2014/main" id="{877B7042-C6E9-481B-071C-24B3396927D7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4"/>
                  <a:ext cx="118778" cy="181690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4" name="Rechthoek 103">
                  <a:extLst>
                    <a:ext uri="{FF2B5EF4-FFF2-40B4-BE49-F238E27FC236}">
                      <a16:creationId xmlns:a16="http://schemas.microsoft.com/office/drawing/2014/main" id="{292B02E2-AD34-BFAA-CEA5-9B7134FDB1B7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5" name="Rechthoek 104">
                  <a:extLst>
                    <a:ext uri="{FF2B5EF4-FFF2-40B4-BE49-F238E27FC236}">
                      <a16:creationId xmlns:a16="http://schemas.microsoft.com/office/drawing/2014/main" id="{B228A5EC-77F2-C6B7-3493-5312733959FE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6" name="Rechthoek 105">
                  <a:extLst>
                    <a:ext uri="{FF2B5EF4-FFF2-40B4-BE49-F238E27FC236}">
                      <a16:creationId xmlns:a16="http://schemas.microsoft.com/office/drawing/2014/main" id="{A5C935C6-9C1F-3FF9-6332-E031A7028D2F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89" name="Groep 88">
                <a:extLst>
                  <a:ext uri="{FF2B5EF4-FFF2-40B4-BE49-F238E27FC236}">
                    <a16:creationId xmlns:a16="http://schemas.microsoft.com/office/drawing/2014/main" id="{B66D0181-0E41-7942-E561-4DAFB214CCC2}"/>
                  </a:ext>
                </a:extLst>
              </p:cNvPr>
              <p:cNvGrpSpPr/>
              <p:nvPr userDrawn="1"/>
            </p:nvGrpSpPr>
            <p:grpSpPr>
              <a:xfrm>
                <a:off x="-2423424" y="3690208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93" name="Groep 92">
                  <a:extLst>
                    <a:ext uri="{FF2B5EF4-FFF2-40B4-BE49-F238E27FC236}">
                      <a16:creationId xmlns:a16="http://schemas.microsoft.com/office/drawing/2014/main" id="{5C1199D9-85DB-6077-E65B-A59A43A5FDA6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2"/>
                  <a:ext cx="373259" cy="315746"/>
                  <a:chOff x="12968836" y="3354172"/>
                  <a:chExt cx="404806" cy="342432"/>
                </a:xfrm>
              </p:grpSpPr>
              <p:sp>
                <p:nvSpPr>
                  <p:cNvPr id="95" name="Rechthoek: afgeronde hoeken 94">
                    <a:extLst>
                      <a:ext uri="{FF2B5EF4-FFF2-40B4-BE49-F238E27FC236}">
                        <a16:creationId xmlns:a16="http://schemas.microsoft.com/office/drawing/2014/main" id="{2135AC22-3155-9D51-F2D5-14E52A97CDF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2"/>
                    <a:ext cx="404806" cy="342432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800" b="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96" name="Rechthoek 95">
                    <a:extLst>
                      <a:ext uri="{FF2B5EF4-FFF2-40B4-BE49-F238E27FC236}">
                        <a16:creationId xmlns:a16="http://schemas.microsoft.com/office/drawing/2014/main" id="{38B92754-0ABF-EE82-2BC2-485CD608D47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97" name="Rechthoek 96">
                    <a:extLst>
                      <a:ext uri="{FF2B5EF4-FFF2-40B4-BE49-F238E27FC236}">
                        <a16:creationId xmlns:a16="http://schemas.microsoft.com/office/drawing/2014/main" id="{25B27F18-8677-CF31-DF6F-4705495F92A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98" name="Rechthoek 97">
                    <a:extLst>
                      <a:ext uri="{FF2B5EF4-FFF2-40B4-BE49-F238E27FC236}">
                        <a16:creationId xmlns:a16="http://schemas.microsoft.com/office/drawing/2014/main" id="{7AB1431E-AC0A-A2E6-7077-645CD55E817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99" name="Rechthoek 98">
                    <a:extLst>
                      <a:ext uri="{FF2B5EF4-FFF2-40B4-BE49-F238E27FC236}">
                        <a16:creationId xmlns:a16="http://schemas.microsoft.com/office/drawing/2014/main" id="{A2D454AE-77CC-E73D-17CC-63EB81991E9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00" name="Rechthoek 99">
                    <a:extLst>
                      <a:ext uri="{FF2B5EF4-FFF2-40B4-BE49-F238E27FC236}">
                        <a16:creationId xmlns:a16="http://schemas.microsoft.com/office/drawing/2014/main" id="{653C30B4-88B6-09E7-3696-9E223884E65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94" name="Boog 93">
                  <a:extLst>
                    <a:ext uri="{FF2B5EF4-FFF2-40B4-BE49-F238E27FC236}">
                      <a16:creationId xmlns:a16="http://schemas.microsoft.com/office/drawing/2014/main" id="{C5691C69-D5B1-FB67-2048-78C15E27249F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>
                  <a:noAutofit/>
                </a:bodyPr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90" name="Tekstvak 89">
                <a:extLst>
                  <a:ext uri="{FF2B5EF4-FFF2-40B4-BE49-F238E27FC236}">
                    <a16:creationId xmlns:a16="http://schemas.microsoft.com/office/drawing/2014/main" id="{25AF8032-4DFF-4310-2DF2-A2C979FD8957}"/>
                  </a:ext>
                </a:extLst>
              </p:cNvPr>
              <p:cNvSpPr txBox="1"/>
              <p:nvPr userDrawn="1"/>
            </p:nvSpPr>
            <p:spPr>
              <a:xfrm>
                <a:off x="-2245455" y="3460544"/>
                <a:ext cx="896116" cy="134709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Indeling</a:t>
                </a:r>
              </a:p>
            </p:txBody>
          </p:sp>
          <p:sp>
            <p:nvSpPr>
              <p:cNvPr id="91" name="Tekstvak 90">
                <a:extLst>
                  <a:ext uri="{FF2B5EF4-FFF2-40B4-BE49-F238E27FC236}">
                    <a16:creationId xmlns:a16="http://schemas.microsoft.com/office/drawing/2014/main" id="{1FCE3701-A70A-DD0E-A28A-E07806295C6C}"/>
                  </a:ext>
                </a:extLst>
              </p:cNvPr>
              <p:cNvSpPr txBox="1"/>
              <p:nvPr userDrawn="1"/>
            </p:nvSpPr>
            <p:spPr>
              <a:xfrm>
                <a:off x="-2258884" y="3712980"/>
                <a:ext cx="909545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Dia Herstellen</a:t>
                </a:r>
              </a:p>
            </p:txBody>
          </p:sp>
          <p:sp>
            <p:nvSpPr>
              <p:cNvPr id="92" name="Vrije vorm: vorm 91">
                <a:extLst>
                  <a:ext uri="{FF2B5EF4-FFF2-40B4-BE49-F238E27FC236}">
                    <a16:creationId xmlns:a16="http://schemas.microsoft.com/office/drawing/2014/main" id="{2F350876-256F-AFDD-C613-BE7737FA600F}"/>
                  </a:ext>
                </a:extLst>
              </p:cNvPr>
              <p:cNvSpPr/>
              <p:nvPr userDrawn="1"/>
            </p:nvSpPr>
            <p:spPr>
              <a:xfrm>
                <a:off x="-1360391" y="3783140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87401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ccel="29000" decel="525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4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219B37A3-82F2-45D5-868F-F00F93F6E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9" y="720000"/>
            <a:ext cx="10776675" cy="3445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l-NL" noProof="0"/>
              <a:t>plaats de titel van de dia hier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61B9A90-182E-49A3-8BF5-04F3228813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5" y="1592263"/>
            <a:ext cx="10801349" cy="421394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noProof="0" err="1"/>
              <a:t>Bullet</a:t>
            </a:r>
            <a:endParaRPr lang="nl-NL" noProof="0"/>
          </a:p>
          <a:p>
            <a:pPr lvl="1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#1</a:t>
            </a:r>
          </a:p>
          <a:p>
            <a:pPr lvl="2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#2</a:t>
            </a:r>
          </a:p>
          <a:p>
            <a:pPr lvl="3"/>
            <a:r>
              <a:rPr lang="nl-NL" noProof="0"/>
              <a:t>Leestekst</a:t>
            </a:r>
          </a:p>
          <a:p>
            <a:pPr lvl="4"/>
            <a:r>
              <a:rPr lang="nl-NL" noProof="0"/>
              <a:t>kop #1</a:t>
            </a:r>
          </a:p>
          <a:p>
            <a:pPr lvl="5"/>
            <a:r>
              <a:rPr lang="nl-NL" noProof="0"/>
              <a:t>Kop #2</a:t>
            </a:r>
          </a:p>
          <a:p>
            <a:pPr lvl="6"/>
            <a:r>
              <a:rPr lang="nl-NL" noProof="0"/>
              <a:t>Numerieke </a:t>
            </a:r>
            <a:r>
              <a:rPr lang="nl-NL" noProof="0" err="1"/>
              <a:t>bullet</a:t>
            </a:r>
            <a:endParaRPr lang="nl-NL" noProof="0"/>
          </a:p>
          <a:p>
            <a:pPr lvl="7"/>
            <a:r>
              <a:rPr lang="nl-NL" noProof="0"/>
              <a:t>Alfabetische </a:t>
            </a:r>
            <a:r>
              <a:rPr lang="nl-NL" noProof="0" err="1"/>
              <a:t>bullet</a:t>
            </a:r>
            <a:endParaRPr lang="nl-NL" noProof="0"/>
          </a:p>
          <a:p>
            <a:pPr lvl="8"/>
            <a:r>
              <a:rPr lang="nl-NL" noProof="0"/>
              <a:t>Sub-</a:t>
            </a:r>
            <a:r>
              <a:rPr lang="nl-NL" noProof="0" err="1"/>
              <a:t>bullet</a:t>
            </a:r>
            <a:endParaRPr lang="nl-NL" noProof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CC0954C-56F0-4481-AEFC-476FD5516A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000383" y="7052792"/>
            <a:ext cx="2933400" cy="15179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BF5C5100-0F4D-4792-A44F-E2CABF00B3EF}" type="datetime4">
              <a:rPr lang="nl-NL" noProof="0" smtClean="0"/>
              <a:t>27 mei 2025</a:t>
            </a:fld>
            <a:endParaRPr lang="nl-NL" noProof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93B2B64-2362-45C8-9E78-5ECAAAF347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9298779" y="3174266"/>
            <a:ext cx="5091116" cy="17133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accent6"/>
                </a:solidFill>
              </a:defRPr>
            </a:lvl1pPr>
          </a:lstStyle>
          <a:p>
            <a:r>
              <a:rPr lang="nl-NL"/>
              <a:t>ilionx | voettekst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549FE6F-67CB-4243-BE03-A9A3C40078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4337" y="197644"/>
            <a:ext cx="360000" cy="319087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1200" b="1">
                <a:solidFill>
                  <a:schemeClr val="accent1"/>
                </a:solidFill>
                <a:latin typeface="+mj-lt"/>
              </a:defRPr>
            </a:lvl1pPr>
          </a:lstStyle>
          <a:p>
            <a:fld id="{D7B5DC5B-6873-43DB-ADC7-B15ACCE0DFDB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88A106C3-3B5C-4817-A9B9-E1AA65368768}"/>
              </a:ext>
            </a:extLst>
          </p:cNvPr>
          <p:cNvSpPr txBox="1"/>
          <p:nvPr userDrawn="1"/>
        </p:nvSpPr>
        <p:spPr>
          <a:xfrm>
            <a:off x="-12032" y="-546223"/>
            <a:ext cx="2129051" cy="15012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1000" b="0" cap="all" baseline="0" noProof="0">
                <a:latin typeface="+mj-lt"/>
              </a:rPr>
              <a:t>Naam van de indeling</a:t>
            </a:r>
          </a:p>
        </p:txBody>
      </p:sp>
      <p:grpSp>
        <p:nvGrpSpPr>
          <p:cNvPr id="19" name="GRID" hidden="1">
            <a:extLst>
              <a:ext uri="{FF2B5EF4-FFF2-40B4-BE49-F238E27FC236}">
                <a16:creationId xmlns:a16="http://schemas.microsoft.com/office/drawing/2014/main" id="{17446CF1-2415-4785-8B28-40140952600C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  <a:solidFill>
            <a:schemeClr val="tx1">
              <a:alpha val="20000"/>
            </a:schemeClr>
          </a:solidFill>
        </p:grpSpPr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5DA35564-25AA-4FEC-9D18-9CCF3EFA9551}"/>
                </a:ext>
              </a:extLst>
            </p:cNvPr>
            <p:cNvSpPr/>
            <p:nvPr userDrawn="1"/>
          </p:nvSpPr>
          <p:spPr>
            <a:xfrm>
              <a:off x="0" y="0"/>
              <a:ext cx="12192000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3E7A8B78-FB56-4265-9407-FC697581D7D1}"/>
                </a:ext>
              </a:extLst>
            </p:cNvPr>
            <p:cNvSpPr/>
            <p:nvPr userDrawn="1"/>
          </p:nvSpPr>
          <p:spPr>
            <a:xfrm>
              <a:off x="0" y="0"/>
              <a:ext cx="720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9C5C6DC1-DADA-49E6-B1E0-6CB2665D8B37}"/>
                </a:ext>
              </a:extLst>
            </p:cNvPr>
            <p:cNvSpPr/>
            <p:nvPr userDrawn="1"/>
          </p:nvSpPr>
          <p:spPr>
            <a:xfrm>
              <a:off x="11472000" y="0"/>
              <a:ext cx="720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1650B288-9873-4189-B0C2-F8FE5186A08A}"/>
                </a:ext>
              </a:extLst>
            </p:cNvPr>
            <p:cNvSpPr/>
            <p:nvPr userDrawn="1"/>
          </p:nvSpPr>
          <p:spPr>
            <a:xfrm>
              <a:off x="0" y="1064525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5" name="Rechthoek 24">
              <a:extLst>
                <a:ext uri="{FF2B5EF4-FFF2-40B4-BE49-F238E27FC236}">
                  <a16:creationId xmlns:a16="http://schemas.microsoft.com/office/drawing/2014/main" id="{EF87E70F-75AF-432B-B6A2-CF0AD4EC2CE3}"/>
                </a:ext>
              </a:extLst>
            </p:cNvPr>
            <p:cNvSpPr/>
            <p:nvPr userDrawn="1"/>
          </p:nvSpPr>
          <p:spPr>
            <a:xfrm>
              <a:off x="0" y="6498000"/>
              <a:ext cx="12192000" cy="36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6BE35104-F202-4806-B369-B2BFC15CFEC7}"/>
                </a:ext>
              </a:extLst>
            </p:cNvPr>
            <p:cNvSpPr/>
            <p:nvPr userDrawn="1"/>
          </p:nvSpPr>
          <p:spPr>
            <a:xfrm>
              <a:off x="0" y="5806208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</p:grpSp>
      <p:pic>
        <p:nvPicPr>
          <p:cNvPr id="9" name="Graphic 8">
            <a:extLst>
              <a:ext uri="{FF2B5EF4-FFF2-40B4-BE49-F238E27FC236}">
                <a16:creationId xmlns:a16="http://schemas.microsoft.com/office/drawing/2014/main" id="{DDD245E4-16F7-7404-B253-F0A7A74C3F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 l="-11412" r="-3"/>
          <a:stretch/>
        </p:blipFill>
        <p:spPr>
          <a:xfrm>
            <a:off x="10908506" y="6146206"/>
            <a:ext cx="1021501" cy="34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131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49" r:id="rId2"/>
    <p:sldLayoutId id="2147483709" r:id="rId3"/>
    <p:sldLayoutId id="2147483714" r:id="rId4"/>
    <p:sldLayoutId id="2147483658" r:id="rId5"/>
    <p:sldLayoutId id="2147483660" r:id="rId6"/>
    <p:sldLayoutId id="2147483659" r:id="rId7"/>
    <p:sldLayoutId id="2147483661" r:id="rId8"/>
    <p:sldLayoutId id="2147483674" r:id="rId9"/>
    <p:sldLayoutId id="2147483710" r:id="rId10"/>
    <p:sldLayoutId id="2147483663" r:id="rId11"/>
    <p:sldLayoutId id="2147483711" r:id="rId12"/>
    <p:sldLayoutId id="2147483664" r:id="rId13"/>
    <p:sldLayoutId id="2147483665" r:id="rId14"/>
    <p:sldLayoutId id="2147483666" r:id="rId15"/>
    <p:sldLayoutId id="2147483667" r:id="rId16"/>
    <p:sldLayoutId id="2147483669" r:id="rId17"/>
    <p:sldLayoutId id="2147483712" r:id="rId18"/>
    <p:sldLayoutId id="2147483672" r:id="rId19"/>
    <p:sldLayoutId id="2147483675" r:id="rId20"/>
    <p:sldLayoutId id="2147483713" r:id="rId21"/>
    <p:sldLayoutId id="2147483715" r:id="rId22"/>
    <p:sldLayoutId id="2147483716" r:id="rId23"/>
    <p:sldLayoutId id="2147483717" r:id="rId2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7800" indent="-1778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1"/>
        </a:buClr>
        <a:buFontTx/>
        <a:buBlip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</a:buBlip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55600" indent="-1778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tabLst>
          <a:tab pos="361950" algn="l"/>
        </a:tabLst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31813" indent="-176213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1"/>
        </a:buClr>
        <a:buFont typeface="Calibri Light" panose="020F030202020403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2000" b="1" kern="1200">
          <a:solidFill>
            <a:schemeClr val="tx1"/>
          </a:solidFill>
          <a:latin typeface="+mj-lt"/>
          <a:ea typeface="+mn-ea"/>
          <a:cs typeface="+mn-cs"/>
        </a:defRPr>
      </a:lvl5pPr>
      <a:lvl6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None/>
        <a:defRPr sz="2000" b="1" kern="1200" cap="all" baseline="0">
          <a:solidFill>
            <a:schemeClr val="tx1"/>
          </a:solidFill>
          <a:latin typeface="+mj-lt"/>
          <a:ea typeface="+mn-ea"/>
          <a:cs typeface="+mn-cs"/>
        </a:defRPr>
      </a:lvl6pPr>
      <a:lvl7pPr marL="342900" indent="-3429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1"/>
        </a:buClr>
        <a:buFont typeface="+mj-lt"/>
        <a:buAutoNum type="arabicPeriod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" indent="-3429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1"/>
        </a:buClr>
        <a:buFont typeface="+mj-lt"/>
        <a:buAutoNum type="alphaLcPeriod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541338" indent="-180975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1600" i="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03" userDrawn="1">
          <p15:clr>
            <a:srgbClr val="F26B43"/>
          </p15:clr>
        </p15:guide>
        <p15:guide id="2" pos="438" userDrawn="1">
          <p15:clr>
            <a:srgbClr val="F26B43"/>
          </p15:clr>
        </p15:guide>
        <p15:guide id="3" orient="horz" pos="3657" userDrawn="1">
          <p15:clr>
            <a:srgbClr val="F26B43"/>
          </p15:clr>
        </p15:guide>
        <p15:guide id="4" orient="horz" pos="3994" userDrawn="1">
          <p15:clr>
            <a:srgbClr val="A4A3A4"/>
          </p15:clr>
        </p15:guide>
        <p15:guide id="5" orient="horz" pos="4088" userDrawn="1">
          <p15:clr>
            <a:srgbClr val="A4A3A4"/>
          </p15:clr>
        </p15:guide>
        <p15:guide id="6" pos="7242" userDrawn="1">
          <p15:clr>
            <a:srgbClr val="F26B43"/>
          </p15:clr>
        </p15:guide>
        <p15:guide id="7" orient="horz" pos="669" userDrawn="1">
          <p15:clr>
            <a:srgbClr val="A4A3A4"/>
          </p15:clr>
        </p15:guide>
        <p15:guide id="8" orient="horz" pos="450" userDrawn="1">
          <p15:clr>
            <a:srgbClr val="A4A3A4"/>
          </p15:clr>
        </p15:guide>
        <p15:guide id="9" userDrawn="1">
          <p15:clr>
            <a:srgbClr val="F26B43"/>
          </p15:clr>
        </p15:guide>
        <p15:guide id="10" pos="76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customXml" Target="../../customXml/item7.xml"/><Relationship Id="rId1" Type="http://schemas.openxmlformats.org/officeDocument/2006/relationships/customXml" Target="../../customXml/item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4F38EB48-9E43-84AA-9186-F9E3FBA8F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noProof="0"/>
              <a:t>ilionx | voettekst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9B3F2B92-F7B8-4DD3-E38D-EEA4DFEC4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DC5B-6873-43DB-ADC7-B15ACCE0DFDB}" type="slidenum">
              <a:rPr lang="nl-NL" noProof="0" smtClean="0"/>
              <a:t>1</a:t>
            </a:fld>
            <a:endParaRPr lang="nl-NL" noProof="0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11190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afbeelding 6">
            <a:extLst>
              <a:ext uri="{FF2B5EF4-FFF2-40B4-BE49-F238E27FC236}">
                <a16:creationId xmlns:a16="http://schemas.microsoft.com/office/drawing/2014/main" id="{B6F2B0B7-A018-4FBC-01F5-1342FAD1E61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08852BE-A23E-C97C-5A18-59FF626336A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D2E7028A-6384-CE40-3759-52B3E6C9AE5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4719BBE-C351-C884-47F8-C56C697872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Kennisborging met DMN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449F2DA-4E9D-F553-B329-5216619753A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err="1"/>
              <a:t>Decision</a:t>
            </a:r>
            <a:r>
              <a:rPr lang="nl-NL"/>
              <a:t> Model </a:t>
            </a:r>
            <a:r>
              <a:rPr lang="nl-NL" err="1"/>
              <a:t>and</a:t>
            </a:r>
            <a:r>
              <a:rPr lang="nl-NL"/>
              <a:t> </a:t>
            </a:r>
            <a:r>
              <a:rPr lang="nl-NL" err="1"/>
              <a:t>Notation</a:t>
            </a:r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8AF3ECB-8CB1-6827-6155-8A33A25FA77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1555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1A97B9-28A4-0770-E8ED-1E1554C1E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Opbouw avond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7E7AC0E-3BBF-DC41-5521-0D645B3795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nl-NL" dirty="0"/>
              <a:t>Hoe borg je kennis in organisaties? </a:t>
            </a:r>
          </a:p>
          <a:p>
            <a:r>
              <a:rPr lang="nl-NL" dirty="0"/>
              <a:t>Wat is DMN?</a:t>
            </a:r>
          </a:p>
          <a:p>
            <a:r>
              <a:rPr lang="nl-NL" dirty="0"/>
              <a:t>Oefening vakantie</a:t>
            </a:r>
          </a:p>
          <a:p>
            <a:r>
              <a:rPr lang="nl-NL" dirty="0"/>
              <a:t>Pauze</a:t>
            </a:r>
          </a:p>
          <a:p>
            <a:r>
              <a:rPr lang="nl-NL" dirty="0"/>
              <a:t>Vergrijzing en vastleggen van beslissingen</a:t>
            </a:r>
          </a:p>
          <a:p>
            <a:r>
              <a:rPr lang="nl-NL" dirty="0"/>
              <a:t>Voorbeeld: vastleggen beslissingen in je huidige werk</a:t>
            </a:r>
          </a:p>
          <a:p>
            <a:r>
              <a:rPr lang="nl-NL" dirty="0"/>
              <a:t>Discussie: de hele sessie door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21194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8475D5-74CB-54F7-06C2-F7848971D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Waar moet je DMN plaatsen</a:t>
            </a:r>
          </a:p>
        </p:txBody>
      </p:sp>
      <p:graphicFrame>
        <p:nvGraphicFramePr>
          <p:cNvPr id="4" name="Tijdelijke aanduiding voor inhoud 3">
            <a:extLst>
              <a:ext uri="{FF2B5EF4-FFF2-40B4-BE49-F238E27FC236}">
                <a16:creationId xmlns:a16="http://schemas.microsoft.com/office/drawing/2014/main" id="{7DD7E5E3-428F-B983-A117-63794605048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8051157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chteraccolade 4">
            <a:extLst>
              <a:ext uri="{FF2B5EF4-FFF2-40B4-BE49-F238E27FC236}">
                <a16:creationId xmlns:a16="http://schemas.microsoft.com/office/drawing/2014/main" id="{C27D403A-D288-C230-9E4F-B4CA08F0AB85}"/>
              </a:ext>
            </a:extLst>
          </p:cNvPr>
          <p:cNvSpPr/>
          <p:nvPr/>
        </p:nvSpPr>
        <p:spPr>
          <a:xfrm>
            <a:off x="9178497" y="1825626"/>
            <a:ext cx="448236" cy="1186516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eraccolade 5">
            <a:extLst>
              <a:ext uri="{FF2B5EF4-FFF2-40B4-BE49-F238E27FC236}">
                <a16:creationId xmlns:a16="http://schemas.microsoft.com/office/drawing/2014/main" id="{CCBF3D19-A277-E6E9-C223-17A2B1224A57}"/>
              </a:ext>
            </a:extLst>
          </p:cNvPr>
          <p:cNvSpPr/>
          <p:nvPr/>
        </p:nvSpPr>
        <p:spPr>
          <a:xfrm>
            <a:off x="9268144" y="3429000"/>
            <a:ext cx="448236" cy="2747963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C1246C38-7832-1C67-1BDA-71225B0D7933}"/>
              </a:ext>
            </a:extLst>
          </p:cNvPr>
          <p:cNvSpPr txBox="1"/>
          <p:nvPr/>
        </p:nvSpPr>
        <p:spPr>
          <a:xfrm>
            <a:off x="10042653" y="2259107"/>
            <a:ext cx="11801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/>
              <a:t>BPMN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4211F6CD-268A-2EDE-067F-2A7306EB0162}"/>
              </a:ext>
            </a:extLst>
          </p:cNvPr>
          <p:cNvSpPr txBox="1"/>
          <p:nvPr/>
        </p:nvSpPr>
        <p:spPr>
          <a:xfrm>
            <a:off x="9935076" y="4541371"/>
            <a:ext cx="9925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/>
              <a:t>DMN</a:t>
            </a:r>
          </a:p>
        </p:txBody>
      </p:sp>
    </p:spTree>
    <p:extLst>
      <p:ext uri="{BB962C8B-B14F-4D97-AF65-F5344CB8AC3E}">
        <p14:creationId xmlns:p14="http://schemas.microsoft.com/office/powerpoint/2010/main" val="1447243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A6C19465-2D4D-31E6-6DE4-45BE2A823D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871" y="787078"/>
            <a:ext cx="11982400" cy="5185459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43EC2294-E9A8-C20F-DDB9-49B1A74014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9175" y="2965450"/>
            <a:ext cx="231895" cy="21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816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6032AA50-C002-2438-096A-990DA50D12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013" y="303836"/>
            <a:ext cx="3098800" cy="163830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D902A4E8-1793-D40E-5844-33A8C5EC4C9D}"/>
              </a:ext>
            </a:extLst>
          </p:cNvPr>
          <p:cNvSpPr txBox="1"/>
          <p:nvPr/>
        </p:nvSpPr>
        <p:spPr>
          <a:xfrm>
            <a:off x="4494949" y="724098"/>
            <a:ext cx="5555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Een beslissing is het bepalen van een output op basis van een aantal </a:t>
            </a:r>
            <a:r>
              <a:rPr lang="nl-NL" err="1"/>
              <a:t>inputs</a:t>
            </a:r>
            <a:r>
              <a:rPr lang="nl-NL"/>
              <a:t>.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77C1E92-9F35-A4C6-F33F-3064089C6A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143" y="1752853"/>
            <a:ext cx="2970670" cy="1559602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4A953042-CF2D-4AF3-83D6-33924650AE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013" y="3312455"/>
            <a:ext cx="2970671" cy="128989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9E78982F-2E32-A141-1E57-59290D9BE8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4143" y="4757724"/>
            <a:ext cx="3175103" cy="1796440"/>
          </a:xfrm>
          <a:prstGeom prst="rect">
            <a:avLst/>
          </a:prstGeom>
        </p:spPr>
      </p:pic>
      <p:sp>
        <p:nvSpPr>
          <p:cNvPr id="7" name="Rechteraccolade 6">
            <a:extLst>
              <a:ext uri="{FF2B5EF4-FFF2-40B4-BE49-F238E27FC236}">
                <a16:creationId xmlns:a16="http://schemas.microsoft.com/office/drawing/2014/main" id="{E8A8C268-A8C5-60AB-EE14-3051D4EA37EB}"/>
              </a:ext>
            </a:extLst>
          </p:cNvPr>
          <p:cNvSpPr/>
          <p:nvPr/>
        </p:nvSpPr>
        <p:spPr>
          <a:xfrm>
            <a:off x="9587911" y="569255"/>
            <a:ext cx="925771" cy="5486400"/>
          </a:xfrm>
          <a:prstGeom prst="rightBrace">
            <a:avLst>
              <a:gd name="adj1" fmla="val 8333"/>
              <a:gd name="adj2" fmla="val 50582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37C6D582-DB45-49B1-2667-FAE9206C421D}"/>
              </a:ext>
            </a:extLst>
          </p:cNvPr>
          <p:cNvSpPr txBox="1"/>
          <p:nvPr/>
        </p:nvSpPr>
        <p:spPr>
          <a:xfrm>
            <a:off x="10852879" y="3124755"/>
            <a:ext cx="641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/>
              <a:t>DRD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37CFFB17-AC4B-7FE4-1585-AC0BF0CD1BA2}"/>
              </a:ext>
            </a:extLst>
          </p:cNvPr>
          <p:cNvSpPr txBox="1"/>
          <p:nvPr/>
        </p:nvSpPr>
        <p:spPr>
          <a:xfrm>
            <a:off x="4494949" y="2139345"/>
            <a:ext cx="5388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Invoer van gegevens die voor 1 of meerdere </a:t>
            </a:r>
            <a:r>
              <a:rPr lang="nl-NL" err="1"/>
              <a:t>Decisions</a:t>
            </a:r>
            <a:r>
              <a:rPr lang="nl-NL"/>
              <a:t> kan worden gebruikt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03C92829-F997-9122-ED99-92D268429A57}"/>
              </a:ext>
            </a:extLst>
          </p:cNvPr>
          <p:cNvSpPr txBox="1"/>
          <p:nvPr/>
        </p:nvSpPr>
        <p:spPr>
          <a:xfrm>
            <a:off x="4494950" y="3554592"/>
            <a:ext cx="53885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is een functie die bedrijfskennis bevat, bijvoorbeeld in de vorm van bedrijfsregels of een beslistabel.</a:t>
            </a:r>
          </a:p>
          <a:p>
            <a:endParaRPr lang="nl-NL"/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0954B955-C045-E789-E130-1EE0698508A4}"/>
              </a:ext>
            </a:extLst>
          </p:cNvPr>
          <p:cNvSpPr txBox="1"/>
          <p:nvPr/>
        </p:nvSpPr>
        <p:spPr>
          <a:xfrm>
            <a:off x="4494949" y="5082122"/>
            <a:ext cx="60972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/>
              <a:t>Bronverwijzing voor de business </a:t>
            </a:r>
            <a:r>
              <a:rPr lang="nl-NL" err="1"/>
              <a:t>knowledge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6984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  <p:bldP spid="10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8CC2C3B7-0ADB-8E93-2D4E-A3F3CC3A04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663" y="273570"/>
            <a:ext cx="9656374" cy="6310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0215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E51F3B0B-A869-E189-673A-0EBBD69116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53" y="119921"/>
            <a:ext cx="12187383" cy="565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9937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5DF2CAFB-DFEE-F164-A99F-A5C55F221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9E443-747F-614C-9BC7-224F95EBD50E}" type="datetime1">
              <a:rPr lang="nl-NL" smtClean="0"/>
              <a:t>27-05-2025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4D966C64-EF74-B403-D572-E75E22777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D54A54F-8F36-56C3-0E30-68E1DE727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54809-D522-CB43-964D-AD069B52993E}" type="slidenum">
              <a:rPr lang="nl-NL" smtClean="0"/>
              <a:t>9</a:t>
            </a:fld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D41F938-A1EB-D232-D81F-386E8C6A1B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363" y="1148368"/>
            <a:ext cx="7991289" cy="4588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32568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bae2bfd45ec1f9dbfd1daad1128d8dd46a5a8a6"/>
</p:tagLst>
</file>

<file path=ppt/theme/theme1.xml><?xml version="1.0" encoding="utf-8"?>
<a:theme xmlns:a="http://schemas.openxmlformats.org/drawingml/2006/main" name="ilionx 2022">
  <a:themeElements>
    <a:clrScheme name="Aangepast 14">
      <a:dk1>
        <a:sysClr val="windowText" lastClr="000000"/>
      </a:dk1>
      <a:lt1>
        <a:sysClr val="window" lastClr="FFFFFF"/>
      </a:lt1>
      <a:dk2>
        <a:srgbClr val="404040"/>
      </a:dk2>
      <a:lt2>
        <a:srgbClr val="FFFFFF"/>
      </a:lt2>
      <a:accent1>
        <a:srgbClr val="E8003D"/>
      </a:accent1>
      <a:accent2>
        <a:srgbClr val="ED3364"/>
      </a:accent2>
      <a:accent3>
        <a:srgbClr val="F1668B"/>
      </a:accent3>
      <a:accent4>
        <a:srgbClr val="404040"/>
      </a:accent4>
      <a:accent5>
        <a:srgbClr val="666666"/>
      </a:accent5>
      <a:accent6>
        <a:srgbClr val="B3B3B3"/>
      </a:accent6>
      <a:hlink>
        <a:srgbClr val="E8003D"/>
      </a:hlink>
      <a:folHlink>
        <a:srgbClr val="404040"/>
      </a:folHlink>
    </a:clrScheme>
    <a:fontScheme name="ilionx">
      <a:majorFont>
        <a:latin typeface="Tenorite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lIns="144000" tIns="144000" rIns="144000" bIns="144000" rtlCol="0" anchor="ctr"/>
      <a:lstStyle>
        <a:defPPr algn="ctr">
          <a:lnSpc>
            <a:spcPct val="90000"/>
          </a:lnSpc>
          <a:spcBef>
            <a:spcPts val="200"/>
          </a:spcBef>
          <a:spcAft>
            <a:spcPts val="200"/>
          </a:spcAft>
          <a:defRPr sz="160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 cap="sq">
          <a:solidFill>
            <a:schemeClr val="accent1"/>
          </a:solidFill>
          <a:bevel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lnSpc>
            <a:spcPct val="90000"/>
          </a:lnSpc>
          <a:spcBef>
            <a:spcPts val="600"/>
          </a:spcBef>
          <a:spcAft>
            <a:spcPts val="600"/>
          </a:spcAft>
          <a:defRPr sz="1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item1.xml><?xml version="1.0" encoding="utf-8"?>
<TemplafyFormConfiguration><![CDATA[{"formFields":[],"formDataEntries":[]}]]></TemplafyFormConfiguration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fd57b8f-568f-48e7-9bf0-8d8b2a3e612b" xsi:nil="true"/>
    <lcf76f155ced4ddcb4097134ff3c332f xmlns="d9d25353-fcd7-4a8c-894c-f227a9f422ee">
      <Terms xmlns="http://schemas.microsoft.com/office/infopath/2007/PartnerControls"/>
    </lcf76f155ced4ddcb4097134ff3c332f>
  </documentManagement>
</p:properties>
</file>

<file path=customXml/item4.xml><?xml version="1.0" encoding="utf-8"?>
<TemplafyTemplateConfiguration><![CDATA[{"elementsMetadata":[],"transformationConfigurations":[],"templateName":"Blank presentation","templateDescription":"","enableDocumentContentUpdater":false,"version":"2.0"}]]></TemplafyTemplateConfiguration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F4D706BD2878644BCE6BA0AEDF58C19" ma:contentTypeVersion="12" ma:contentTypeDescription="Een nieuw document maken." ma:contentTypeScope="" ma:versionID="2c88fa94d30eaa3894ca3bb3f5481b42">
  <xsd:schema xmlns:xsd="http://www.w3.org/2001/XMLSchema" xmlns:xs="http://www.w3.org/2001/XMLSchema" xmlns:p="http://schemas.microsoft.com/office/2006/metadata/properties" xmlns:ns2="d9d25353-fcd7-4a8c-894c-f227a9f422ee" xmlns:ns3="bfd57b8f-568f-48e7-9bf0-8d8b2a3e612b" targetNamespace="http://schemas.microsoft.com/office/2006/metadata/properties" ma:root="true" ma:fieldsID="4dc31a7731b5a2923de9ffbc0b2a1580" ns2:_="" ns3:_="">
    <xsd:import namespace="d9d25353-fcd7-4a8c-894c-f227a9f422ee"/>
    <xsd:import namespace="bfd57b8f-568f-48e7-9bf0-8d8b2a3e612b"/>
    <xsd:element name="properties">
      <xsd:complexType>
        <xsd:sequence>
          <xsd:element name="documentManagement">
            <xsd:complexType>
              <xsd:all>
                <xsd:element ref="ns2:MediaServiceAutoTags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d25353-fcd7-4a8c-894c-f227a9f422ee" elementFormDefault="qualified">
    <xsd:import namespace="http://schemas.microsoft.com/office/2006/documentManagement/types"/>
    <xsd:import namespace="http://schemas.microsoft.com/office/infopath/2007/PartnerControls"/>
    <xsd:element name="MediaServiceAutoTags" ma:index="8" nillable="true" ma:displayName="Tags" ma:internalName="MediaServiceAutoTags" ma:readOnly="true">
      <xsd:simpleType>
        <xsd:restriction base="dms:Text"/>
      </xsd:simpleType>
    </xsd:element>
    <xsd:element name="MediaServiceAutoKeyPoints" ma:index="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Metadata" ma:index="1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4" nillable="true" ma:taxonomy="true" ma:internalName="lcf76f155ced4ddcb4097134ff3c332f" ma:taxonomyFieldName="MediaServiceImageTags" ma:displayName="Afbeeldingtags" ma:readOnly="false" ma:fieldId="{5cf76f15-5ced-4ddc-b409-7134ff3c332f}" ma:taxonomyMulti="true" ma:sspId="03c5bab1-1748-41a8-be1e-ad78eca0edd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d57b8f-568f-48e7-9bf0-8d8b2a3e612b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1b7606a6-e43c-4f28-9ca8-4b6c72f0af1d}" ma:internalName="TaxCatchAll" ma:showField="CatchAllData" ma:web="bfd57b8f-568f-48e7-9bf0-8d8b2a3e612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6.xml><?xml version="1.0" encoding="utf-8"?>
<TemplafySlideFormConfiguration><![CDATA[{"formFields":[],"formDataEntries":[]}]]></TemplafySlideFormConfiguration>
</file>

<file path=customXml/item7.xml><?xml version="1.0" encoding="utf-8"?>
<TemplafySlideTemplateConfiguration><![CDATA[{"slideVersion":1,"isValidatorEnabled":false,"isLocked":false,"elementsMetadata":[],"slideId":"637973721351631225","enableDocumentContentUpdater":false,"version":"2.0"}]]></TemplafySlideTemplateConfiguration>
</file>

<file path=customXml/itemProps1.xml><?xml version="1.0" encoding="utf-8"?>
<ds:datastoreItem xmlns:ds="http://schemas.openxmlformats.org/officeDocument/2006/customXml" ds:itemID="{BC633552-A625-4D6E-8D74-1B1C4731D551}">
  <ds:schemaRefs/>
</ds:datastoreItem>
</file>

<file path=customXml/itemProps2.xml><?xml version="1.0" encoding="utf-8"?>
<ds:datastoreItem xmlns:ds="http://schemas.openxmlformats.org/officeDocument/2006/customXml" ds:itemID="{5CB5C04F-306D-4DFC-88E8-E6BFFAACFB1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9A7870D-0141-4706-9523-12713D21E7EE}">
  <ds:schemaRefs>
    <ds:schemaRef ds:uri="http://schemas.microsoft.com/office/2006/metadata/properties"/>
    <ds:schemaRef ds:uri="http://www.w3.org/2000/xmlns/"/>
    <ds:schemaRef ds:uri="bfd57b8f-568f-48e7-9bf0-8d8b2a3e612b"/>
    <ds:schemaRef ds:uri="http://www.w3.org/2001/XMLSchema-instance"/>
    <ds:schemaRef ds:uri="d9d25353-fcd7-4a8c-894c-f227a9f422ee"/>
    <ds:schemaRef ds:uri="http://schemas.microsoft.com/office/infopath/2007/PartnerControls"/>
  </ds:schemaRefs>
</ds:datastoreItem>
</file>

<file path=customXml/itemProps4.xml><?xml version="1.0" encoding="utf-8"?>
<ds:datastoreItem xmlns:ds="http://schemas.openxmlformats.org/officeDocument/2006/customXml" ds:itemID="{2B9F6A4D-7CD7-44FC-844B-535A52034FE6}">
  <ds:schemaRefs/>
</ds:datastoreItem>
</file>

<file path=customXml/itemProps5.xml><?xml version="1.0" encoding="utf-8"?>
<ds:datastoreItem xmlns:ds="http://schemas.openxmlformats.org/officeDocument/2006/customXml" ds:itemID="{A0CDB4CF-F9A2-44E7-853E-9EB355BCF7E8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d9d25353-fcd7-4a8c-894c-f227a9f422ee"/>
    <ds:schemaRef ds:uri="bfd57b8f-568f-48e7-9bf0-8d8b2a3e612b"/>
  </ds:schemaRefs>
</ds:datastoreItem>
</file>

<file path=customXml/itemProps6.xml><?xml version="1.0" encoding="utf-8"?>
<ds:datastoreItem xmlns:ds="http://schemas.openxmlformats.org/officeDocument/2006/customXml" ds:itemID="{A35CAC96-27F0-46F7-A320-E8F38B82744C}">
  <ds:schemaRefs/>
</ds:datastoreItem>
</file>

<file path=customXml/itemProps7.xml><?xml version="1.0" encoding="utf-8"?>
<ds:datastoreItem xmlns:ds="http://schemas.openxmlformats.org/officeDocument/2006/customXml" ds:itemID="{4F158917-E955-4836-89F8-61C07B2B044B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Breedbeeld</PresentationFormat>
  <Slides>9</Slides>
  <Notes>3</Notes>
  <HiddenSlides>0</HiddenSlide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0" baseType="lpstr">
      <vt:lpstr>ilionx 2022</vt:lpstr>
      <vt:lpstr>PowerPoint-presentatie</vt:lpstr>
      <vt:lpstr>Kennisborging met DMN</vt:lpstr>
      <vt:lpstr>Opbouw avond</vt:lpstr>
      <vt:lpstr>Waar moet je DMN plaatsen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ilionx group bv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/>
  <cp:lastModifiedBy>Marwim van Overschot</cp:lastModifiedBy>
  <cp:revision>10</cp:revision>
  <dcterms:created xsi:type="dcterms:W3CDTF">2025-05-15T09:12:34Z</dcterms:created>
  <dcterms:modified xsi:type="dcterms:W3CDTF">2025-05-27T13:55:29Z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6888138</vt:lpwstr>
  </property>
  <property fmtid="{D5CDD505-2E9C-101B-9397-08002B2CF9AE}" pid="3" name="NXPowerLiteSettings">
    <vt:lpwstr>C980073804F000</vt:lpwstr>
  </property>
  <property fmtid="{D5CDD505-2E9C-101B-9397-08002B2CF9AE}" pid="4" name="NXPowerLiteVersion">
    <vt:lpwstr>D8.0.4</vt:lpwstr>
  </property>
  <property fmtid="{D5CDD505-2E9C-101B-9397-08002B2CF9AE}" pid="5" name="TemplafyTimeStamp">
    <vt:lpwstr>2022-08-29T12:15:35</vt:lpwstr>
  </property>
  <property fmtid="{D5CDD505-2E9C-101B-9397-08002B2CF9AE}" pid="6" name="TemplafyTenantId">
    <vt:lpwstr>ilionx</vt:lpwstr>
  </property>
  <property fmtid="{D5CDD505-2E9C-101B-9397-08002B2CF9AE}" pid="7" name="TemplafyTemplateId">
    <vt:lpwstr>637973721334737649</vt:lpwstr>
  </property>
  <property fmtid="{D5CDD505-2E9C-101B-9397-08002B2CF9AE}" pid="8" name="TemplafyUserProfileId">
    <vt:lpwstr>1084485170268995728</vt:lpwstr>
  </property>
  <property fmtid="{D5CDD505-2E9C-101B-9397-08002B2CF9AE}" pid="9" name="TemplafyLanguageCode">
    <vt:lpwstr>nl</vt:lpwstr>
  </property>
  <property fmtid="{D5CDD505-2E9C-101B-9397-08002B2CF9AE}" pid="10" name="TemplafyFromBlank">
    <vt:bool>true</vt:bool>
  </property>
  <property fmtid="{D5CDD505-2E9C-101B-9397-08002B2CF9AE}" pid="11" name="ContentTypeId">
    <vt:lpwstr>0x0101003F4D706BD2878644BCE6BA0AEDF58C19</vt:lpwstr>
  </property>
  <property fmtid="{D5CDD505-2E9C-101B-9397-08002B2CF9AE}" pid="12" name="MediaServiceImageTags">
    <vt:lpwstr/>
  </property>
</Properties>
</file>